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43200625" cx="32399275"/>
  <p:notesSz cx="6858000" cy="9144000"/>
  <p:embeddedFontLst>
    <p:embeddedFont>
      <p:font typeface="Play"/>
      <p:regular r:id="rId6"/>
      <p:bold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gQFtX6EViJTrRhBMVDUxKTnJgVM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Play-regular.fntdata"/><Relationship Id="rId7" Type="http://schemas.openxmlformats.org/officeDocument/2006/relationships/font" Target="fonts/Play-bold.fntdata"/><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08549e7739_0_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08549e7739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494440" y="11233181"/>
            <a:ext cx="27410408" cy="2794438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71" name="Google Shape;71;p12"/>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8373518" y="17112258"/>
            <a:ext cx="36610544" cy="698609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5801170" y="10328657"/>
            <a:ext cx="36610544" cy="2055329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77" name="Google Shape;77;p13"/>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2429947" y="7070108"/>
            <a:ext cx="27539395" cy="1504022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1259"/>
              <a:buFont typeface="Play"/>
              <a:buNone/>
              <a:defRPr sz="212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 type="subTitle"/>
          </p:nvPr>
        </p:nvSpPr>
        <p:spPr>
          <a:xfrm>
            <a:off x="4049911" y="22690338"/>
            <a:ext cx="24299466" cy="104301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543"/>
              </a:spcBef>
              <a:spcAft>
                <a:spcPts val="0"/>
              </a:spcAft>
              <a:buClr>
                <a:schemeClr val="dk1"/>
              </a:buClr>
              <a:buSzPts val="8504"/>
              <a:buNone/>
              <a:defRPr sz="8504"/>
            </a:lvl1pPr>
            <a:lvl2pPr lvl="1" algn="ctr">
              <a:lnSpc>
                <a:spcPct val="90000"/>
              </a:lnSpc>
              <a:spcBef>
                <a:spcPts val="1772"/>
              </a:spcBef>
              <a:spcAft>
                <a:spcPts val="0"/>
              </a:spcAft>
              <a:buClr>
                <a:schemeClr val="dk1"/>
              </a:buClr>
              <a:buSzPts val="7086"/>
              <a:buNone/>
              <a:defRPr sz="7086"/>
            </a:lvl2pPr>
            <a:lvl3pPr lvl="2" algn="ctr">
              <a:lnSpc>
                <a:spcPct val="90000"/>
              </a:lnSpc>
              <a:spcBef>
                <a:spcPts val="1772"/>
              </a:spcBef>
              <a:spcAft>
                <a:spcPts val="0"/>
              </a:spcAft>
              <a:buClr>
                <a:schemeClr val="dk1"/>
              </a:buClr>
              <a:buSzPts val="6378"/>
              <a:buNone/>
              <a:defRPr sz="6378"/>
            </a:lvl3pPr>
            <a:lvl4pPr lvl="3" algn="ctr">
              <a:lnSpc>
                <a:spcPct val="90000"/>
              </a:lnSpc>
              <a:spcBef>
                <a:spcPts val="1772"/>
              </a:spcBef>
              <a:spcAft>
                <a:spcPts val="0"/>
              </a:spcAft>
              <a:buClr>
                <a:schemeClr val="dk1"/>
              </a:buClr>
              <a:buSzPts val="5669"/>
              <a:buNone/>
              <a:defRPr sz="5669"/>
            </a:lvl4pPr>
            <a:lvl5pPr lvl="4" algn="ctr">
              <a:lnSpc>
                <a:spcPct val="90000"/>
              </a:lnSpc>
              <a:spcBef>
                <a:spcPts val="1772"/>
              </a:spcBef>
              <a:spcAft>
                <a:spcPts val="0"/>
              </a:spcAft>
              <a:buClr>
                <a:schemeClr val="dk1"/>
              </a:buClr>
              <a:buSzPts val="5669"/>
              <a:buNone/>
              <a:defRPr sz="5669"/>
            </a:lvl5pPr>
            <a:lvl6pPr lvl="5" algn="ctr">
              <a:lnSpc>
                <a:spcPct val="90000"/>
              </a:lnSpc>
              <a:spcBef>
                <a:spcPts val="1772"/>
              </a:spcBef>
              <a:spcAft>
                <a:spcPts val="0"/>
              </a:spcAft>
              <a:buClr>
                <a:schemeClr val="dk1"/>
              </a:buClr>
              <a:buSzPts val="5669"/>
              <a:buNone/>
              <a:defRPr sz="5669"/>
            </a:lvl6pPr>
            <a:lvl7pPr lvl="6" algn="ctr">
              <a:lnSpc>
                <a:spcPct val="90000"/>
              </a:lnSpc>
              <a:spcBef>
                <a:spcPts val="1772"/>
              </a:spcBef>
              <a:spcAft>
                <a:spcPts val="0"/>
              </a:spcAft>
              <a:buClr>
                <a:schemeClr val="dk1"/>
              </a:buClr>
              <a:buSzPts val="5669"/>
              <a:buNone/>
              <a:defRPr sz="5669"/>
            </a:lvl7pPr>
            <a:lvl8pPr lvl="7" algn="ctr">
              <a:lnSpc>
                <a:spcPct val="90000"/>
              </a:lnSpc>
              <a:spcBef>
                <a:spcPts val="1772"/>
              </a:spcBef>
              <a:spcAft>
                <a:spcPts val="0"/>
              </a:spcAft>
              <a:buClr>
                <a:schemeClr val="dk1"/>
              </a:buClr>
              <a:buSzPts val="5669"/>
              <a:buNone/>
              <a:defRPr sz="5669"/>
            </a:lvl8pPr>
            <a:lvl9pPr lvl="8" algn="ctr">
              <a:lnSpc>
                <a:spcPct val="90000"/>
              </a:lnSpc>
              <a:spcBef>
                <a:spcPts val="1772"/>
              </a:spcBef>
              <a:spcAft>
                <a:spcPts val="0"/>
              </a:spcAft>
              <a:buClr>
                <a:schemeClr val="dk1"/>
              </a:buClr>
              <a:buSzPts val="5669"/>
              <a:buNone/>
              <a:defRPr sz="5669"/>
            </a:lvl9pPr>
          </a:lstStyle>
          <a:p/>
        </p:txBody>
      </p:sp>
      <p:sp>
        <p:nvSpPr>
          <p:cNvPr id="18" name="Google Shape;18;p4"/>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227451" y="11500170"/>
            <a:ext cx="27944386"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24" name="Google Shape;24;p5"/>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2210578" y="10770172"/>
            <a:ext cx="27944386" cy="179702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1259"/>
              <a:buFont typeface="Play"/>
              <a:buNone/>
              <a:defRPr sz="2125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2210578" y="28910440"/>
            <a:ext cx="27944386" cy="945013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543"/>
              </a:spcBef>
              <a:spcAft>
                <a:spcPts val="0"/>
              </a:spcAft>
              <a:buClr>
                <a:srgbClr val="757575"/>
              </a:buClr>
              <a:buSzPts val="8504"/>
              <a:buNone/>
              <a:defRPr sz="8504">
                <a:solidFill>
                  <a:srgbClr val="757575"/>
                </a:solidFill>
              </a:defRPr>
            </a:lvl1pPr>
            <a:lvl2pPr indent="-228600" lvl="1" marL="914400" algn="l">
              <a:lnSpc>
                <a:spcPct val="90000"/>
              </a:lnSpc>
              <a:spcBef>
                <a:spcPts val="1772"/>
              </a:spcBef>
              <a:spcAft>
                <a:spcPts val="0"/>
              </a:spcAft>
              <a:buClr>
                <a:srgbClr val="757575"/>
              </a:buClr>
              <a:buSzPts val="7086"/>
              <a:buNone/>
              <a:defRPr sz="7086">
                <a:solidFill>
                  <a:srgbClr val="757575"/>
                </a:solidFill>
              </a:defRPr>
            </a:lvl2pPr>
            <a:lvl3pPr indent="-228600" lvl="2" marL="1371600" algn="l">
              <a:lnSpc>
                <a:spcPct val="90000"/>
              </a:lnSpc>
              <a:spcBef>
                <a:spcPts val="1772"/>
              </a:spcBef>
              <a:spcAft>
                <a:spcPts val="0"/>
              </a:spcAft>
              <a:buClr>
                <a:srgbClr val="757575"/>
              </a:buClr>
              <a:buSzPts val="6378"/>
              <a:buNone/>
              <a:defRPr sz="6378">
                <a:solidFill>
                  <a:srgbClr val="757575"/>
                </a:solidFill>
              </a:defRPr>
            </a:lvl3pPr>
            <a:lvl4pPr indent="-228600" lvl="3" marL="1828800" algn="l">
              <a:lnSpc>
                <a:spcPct val="90000"/>
              </a:lnSpc>
              <a:spcBef>
                <a:spcPts val="1772"/>
              </a:spcBef>
              <a:spcAft>
                <a:spcPts val="0"/>
              </a:spcAft>
              <a:buClr>
                <a:srgbClr val="757575"/>
              </a:buClr>
              <a:buSzPts val="5669"/>
              <a:buNone/>
              <a:defRPr sz="5669">
                <a:solidFill>
                  <a:srgbClr val="757575"/>
                </a:solidFill>
              </a:defRPr>
            </a:lvl4pPr>
            <a:lvl5pPr indent="-228600" lvl="4" marL="2286000" algn="l">
              <a:lnSpc>
                <a:spcPct val="90000"/>
              </a:lnSpc>
              <a:spcBef>
                <a:spcPts val="1772"/>
              </a:spcBef>
              <a:spcAft>
                <a:spcPts val="0"/>
              </a:spcAft>
              <a:buClr>
                <a:srgbClr val="757575"/>
              </a:buClr>
              <a:buSzPts val="5669"/>
              <a:buNone/>
              <a:defRPr sz="5669">
                <a:solidFill>
                  <a:srgbClr val="757575"/>
                </a:solidFill>
              </a:defRPr>
            </a:lvl5pPr>
            <a:lvl6pPr indent="-228600" lvl="5" marL="2743200" algn="l">
              <a:lnSpc>
                <a:spcPct val="90000"/>
              </a:lnSpc>
              <a:spcBef>
                <a:spcPts val="1772"/>
              </a:spcBef>
              <a:spcAft>
                <a:spcPts val="0"/>
              </a:spcAft>
              <a:buClr>
                <a:srgbClr val="757575"/>
              </a:buClr>
              <a:buSzPts val="5669"/>
              <a:buNone/>
              <a:defRPr sz="5669">
                <a:solidFill>
                  <a:srgbClr val="757575"/>
                </a:solidFill>
              </a:defRPr>
            </a:lvl6pPr>
            <a:lvl7pPr indent="-228600" lvl="6" marL="3200400" algn="l">
              <a:lnSpc>
                <a:spcPct val="90000"/>
              </a:lnSpc>
              <a:spcBef>
                <a:spcPts val="1772"/>
              </a:spcBef>
              <a:spcAft>
                <a:spcPts val="0"/>
              </a:spcAft>
              <a:buClr>
                <a:srgbClr val="757575"/>
              </a:buClr>
              <a:buSzPts val="5669"/>
              <a:buNone/>
              <a:defRPr sz="5669">
                <a:solidFill>
                  <a:srgbClr val="757575"/>
                </a:solidFill>
              </a:defRPr>
            </a:lvl7pPr>
            <a:lvl8pPr indent="-228600" lvl="7" marL="3657600" algn="l">
              <a:lnSpc>
                <a:spcPct val="90000"/>
              </a:lnSpc>
              <a:spcBef>
                <a:spcPts val="1772"/>
              </a:spcBef>
              <a:spcAft>
                <a:spcPts val="0"/>
              </a:spcAft>
              <a:buClr>
                <a:srgbClr val="757575"/>
              </a:buClr>
              <a:buSzPts val="5669"/>
              <a:buNone/>
              <a:defRPr sz="5669">
                <a:solidFill>
                  <a:srgbClr val="757575"/>
                </a:solidFill>
              </a:defRPr>
            </a:lvl8pPr>
            <a:lvl9pPr indent="-228600" lvl="8" marL="4114800" algn="l">
              <a:lnSpc>
                <a:spcPct val="90000"/>
              </a:lnSpc>
              <a:spcBef>
                <a:spcPts val="1772"/>
              </a:spcBef>
              <a:spcAft>
                <a:spcPts val="0"/>
              </a:spcAft>
              <a:buClr>
                <a:srgbClr val="757575"/>
              </a:buClr>
              <a:buSzPts val="5669"/>
              <a:buNone/>
              <a:defRPr sz="5669">
                <a:solidFill>
                  <a:srgbClr val="757575"/>
                </a:solidFill>
              </a:defRPr>
            </a:lvl9pPr>
          </a:lstStyle>
          <a:p/>
        </p:txBody>
      </p:sp>
      <p:sp>
        <p:nvSpPr>
          <p:cNvPr id="30" name="Google Shape;30;p6"/>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2227451" y="11500170"/>
            <a:ext cx="13769697"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36" name="Google Shape;36;p7"/>
          <p:cNvSpPr txBox="1"/>
          <p:nvPr>
            <p:ph idx="2" type="body"/>
          </p:nvPr>
        </p:nvSpPr>
        <p:spPr>
          <a:xfrm>
            <a:off x="16402140" y="11500170"/>
            <a:ext cx="13769697" cy="2741040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37" name="Google Shape;37;p7"/>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223167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 type="body"/>
          </p:nvPr>
        </p:nvSpPr>
        <p:spPr>
          <a:xfrm>
            <a:off x="2231675" y="10590160"/>
            <a:ext cx="13706415" cy="519007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8504"/>
              <a:buNone/>
              <a:defRPr b="1" sz="8504"/>
            </a:lvl1pPr>
            <a:lvl2pPr indent="-228600" lvl="1" marL="914400" algn="l">
              <a:lnSpc>
                <a:spcPct val="90000"/>
              </a:lnSpc>
              <a:spcBef>
                <a:spcPts val="1772"/>
              </a:spcBef>
              <a:spcAft>
                <a:spcPts val="0"/>
              </a:spcAft>
              <a:buClr>
                <a:schemeClr val="dk1"/>
              </a:buClr>
              <a:buSzPts val="7086"/>
              <a:buNone/>
              <a:defRPr b="1" sz="7086"/>
            </a:lvl2pPr>
            <a:lvl3pPr indent="-228600" lvl="2" marL="1371600" algn="l">
              <a:lnSpc>
                <a:spcPct val="90000"/>
              </a:lnSpc>
              <a:spcBef>
                <a:spcPts val="1772"/>
              </a:spcBef>
              <a:spcAft>
                <a:spcPts val="0"/>
              </a:spcAft>
              <a:buClr>
                <a:schemeClr val="dk1"/>
              </a:buClr>
              <a:buSzPts val="6378"/>
              <a:buNone/>
              <a:defRPr b="1" sz="6378"/>
            </a:lvl3pPr>
            <a:lvl4pPr indent="-228600" lvl="3" marL="1828800" algn="l">
              <a:lnSpc>
                <a:spcPct val="90000"/>
              </a:lnSpc>
              <a:spcBef>
                <a:spcPts val="1772"/>
              </a:spcBef>
              <a:spcAft>
                <a:spcPts val="0"/>
              </a:spcAft>
              <a:buClr>
                <a:schemeClr val="dk1"/>
              </a:buClr>
              <a:buSzPts val="5669"/>
              <a:buNone/>
              <a:defRPr b="1" sz="5669"/>
            </a:lvl4pPr>
            <a:lvl5pPr indent="-228600" lvl="4" marL="2286000" algn="l">
              <a:lnSpc>
                <a:spcPct val="90000"/>
              </a:lnSpc>
              <a:spcBef>
                <a:spcPts val="1772"/>
              </a:spcBef>
              <a:spcAft>
                <a:spcPts val="0"/>
              </a:spcAft>
              <a:buClr>
                <a:schemeClr val="dk1"/>
              </a:buClr>
              <a:buSzPts val="5669"/>
              <a:buNone/>
              <a:defRPr b="1" sz="5669"/>
            </a:lvl5pPr>
            <a:lvl6pPr indent="-228600" lvl="5" marL="2743200" algn="l">
              <a:lnSpc>
                <a:spcPct val="90000"/>
              </a:lnSpc>
              <a:spcBef>
                <a:spcPts val="1772"/>
              </a:spcBef>
              <a:spcAft>
                <a:spcPts val="0"/>
              </a:spcAft>
              <a:buClr>
                <a:schemeClr val="dk1"/>
              </a:buClr>
              <a:buSzPts val="5669"/>
              <a:buNone/>
              <a:defRPr b="1" sz="5669"/>
            </a:lvl6pPr>
            <a:lvl7pPr indent="-228600" lvl="6" marL="3200400" algn="l">
              <a:lnSpc>
                <a:spcPct val="90000"/>
              </a:lnSpc>
              <a:spcBef>
                <a:spcPts val="1772"/>
              </a:spcBef>
              <a:spcAft>
                <a:spcPts val="0"/>
              </a:spcAft>
              <a:buClr>
                <a:schemeClr val="dk1"/>
              </a:buClr>
              <a:buSzPts val="5669"/>
              <a:buNone/>
              <a:defRPr b="1" sz="5669"/>
            </a:lvl7pPr>
            <a:lvl8pPr indent="-228600" lvl="7" marL="3657600" algn="l">
              <a:lnSpc>
                <a:spcPct val="90000"/>
              </a:lnSpc>
              <a:spcBef>
                <a:spcPts val="1772"/>
              </a:spcBef>
              <a:spcAft>
                <a:spcPts val="0"/>
              </a:spcAft>
              <a:buClr>
                <a:schemeClr val="dk1"/>
              </a:buClr>
              <a:buSzPts val="5669"/>
              <a:buNone/>
              <a:defRPr b="1" sz="5669"/>
            </a:lvl8pPr>
            <a:lvl9pPr indent="-228600" lvl="8" marL="4114800" algn="l">
              <a:lnSpc>
                <a:spcPct val="90000"/>
              </a:lnSpc>
              <a:spcBef>
                <a:spcPts val="1772"/>
              </a:spcBef>
              <a:spcAft>
                <a:spcPts val="0"/>
              </a:spcAft>
              <a:buClr>
                <a:schemeClr val="dk1"/>
              </a:buClr>
              <a:buSzPts val="5669"/>
              <a:buNone/>
              <a:defRPr b="1" sz="5669"/>
            </a:lvl9pPr>
          </a:lstStyle>
          <a:p/>
        </p:txBody>
      </p:sp>
      <p:sp>
        <p:nvSpPr>
          <p:cNvPr id="43" name="Google Shape;43;p8"/>
          <p:cNvSpPr txBox="1"/>
          <p:nvPr>
            <p:ph idx="2" type="body"/>
          </p:nvPr>
        </p:nvSpPr>
        <p:spPr>
          <a:xfrm>
            <a:off x="2231675" y="15780233"/>
            <a:ext cx="13706415" cy="2321034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44" name="Google Shape;44;p8"/>
          <p:cNvSpPr txBox="1"/>
          <p:nvPr>
            <p:ph idx="3" type="body"/>
          </p:nvPr>
        </p:nvSpPr>
        <p:spPr>
          <a:xfrm>
            <a:off x="16402142" y="10590160"/>
            <a:ext cx="13773917" cy="519007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8504"/>
              <a:buNone/>
              <a:defRPr b="1" sz="8504"/>
            </a:lvl1pPr>
            <a:lvl2pPr indent="-228600" lvl="1" marL="914400" algn="l">
              <a:lnSpc>
                <a:spcPct val="90000"/>
              </a:lnSpc>
              <a:spcBef>
                <a:spcPts val="1772"/>
              </a:spcBef>
              <a:spcAft>
                <a:spcPts val="0"/>
              </a:spcAft>
              <a:buClr>
                <a:schemeClr val="dk1"/>
              </a:buClr>
              <a:buSzPts val="7086"/>
              <a:buNone/>
              <a:defRPr b="1" sz="7086"/>
            </a:lvl2pPr>
            <a:lvl3pPr indent="-228600" lvl="2" marL="1371600" algn="l">
              <a:lnSpc>
                <a:spcPct val="90000"/>
              </a:lnSpc>
              <a:spcBef>
                <a:spcPts val="1772"/>
              </a:spcBef>
              <a:spcAft>
                <a:spcPts val="0"/>
              </a:spcAft>
              <a:buClr>
                <a:schemeClr val="dk1"/>
              </a:buClr>
              <a:buSzPts val="6378"/>
              <a:buNone/>
              <a:defRPr b="1" sz="6378"/>
            </a:lvl3pPr>
            <a:lvl4pPr indent="-228600" lvl="3" marL="1828800" algn="l">
              <a:lnSpc>
                <a:spcPct val="90000"/>
              </a:lnSpc>
              <a:spcBef>
                <a:spcPts val="1772"/>
              </a:spcBef>
              <a:spcAft>
                <a:spcPts val="0"/>
              </a:spcAft>
              <a:buClr>
                <a:schemeClr val="dk1"/>
              </a:buClr>
              <a:buSzPts val="5669"/>
              <a:buNone/>
              <a:defRPr b="1" sz="5669"/>
            </a:lvl4pPr>
            <a:lvl5pPr indent="-228600" lvl="4" marL="2286000" algn="l">
              <a:lnSpc>
                <a:spcPct val="90000"/>
              </a:lnSpc>
              <a:spcBef>
                <a:spcPts val="1772"/>
              </a:spcBef>
              <a:spcAft>
                <a:spcPts val="0"/>
              </a:spcAft>
              <a:buClr>
                <a:schemeClr val="dk1"/>
              </a:buClr>
              <a:buSzPts val="5669"/>
              <a:buNone/>
              <a:defRPr b="1" sz="5669"/>
            </a:lvl5pPr>
            <a:lvl6pPr indent="-228600" lvl="5" marL="2743200" algn="l">
              <a:lnSpc>
                <a:spcPct val="90000"/>
              </a:lnSpc>
              <a:spcBef>
                <a:spcPts val="1772"/>
              </a:spcBef>
              <a:spcAft>
                <a:spcPts val="0"/>
              </a:spcAft>
              <a:buClr>
                <a:schemeClr val="dk1"/>
              </a:buClr>
              <a:buSzPts val="5669"/>
              <a:buNone/>
              <a:defRPr b="1" sz="5669"/>
            </a:lvl6pPr>
            <a:lvl7pPr indent="-228600" lvl="6" marL="3200400" algn="l">
              <a:lnSpc>
                <a:spcPct val="90000"/>
              </a:lnSpc>
              <a:spcBef>
                <a:spcPts val="1772"/>
              </a:spcBef>
              <a:spcAft>
                <a:spcPts val="0"/>
              </a:spcAft>
              <a:buClr>
                <a:schemeClr val="dk1"/>
              </a:buClr>
              <a:buSzPts val="5669"/>
              <a:buNone/>
              <a:defRPr b="1" sz="5669"/>
            </a:lvl7pPr>
            <a:lvl8pPr indent="-228600" lvl="7" marL="3657600" algn="l">
              <a:lnSpc>
                <a:spcPct val="90000"/>
              </a:lnSpc>
              <a:spcBef>
                <a:spcPts val="1772"/>
              </a:spcBef>
              <a:spcAft>
                <a:spcPts val="0"/>
              </a:spcAft>
              <a:buClr>
                <a:schemeClr val="dk1"/>
              </a:buClr>
              <a:buSzPts val="5669"/>
              <a:buNone/>
              <a:defRPr b="1" sz="5669"/>
            </a:lvl8pPr>
            <a:lvl9pPr indent="-228600" lvl="8" marL="4114800" algn="l">
              <a:lnSpc>
                <a:spcPct val="90000"/>
              </a:lnSpc>
              <a:spcBef>
                <a:spcPts val="1772"/>
              </a:spcBef>
              <a:spcAft>
                <a:spcPts val="0"/>
              </a:spcAft>
              <a:buClr>
                <a:schemeClr val="dk1"/>
              </a:buClr>
              <a:buSzPts val="5669"/>
              <a:buNone/>
              <a:defRPr b="1" sz="5669"/>
            </a:lvl9pPr>
          </a:lstStyle>
          <a:p/>
        </p:txBody>
      </p:sp>
      <p:sp>
        <p:nvSpPr>
          <p:cNvPr id="45" name="Google Shape;45;p8"/>
          <p:cNvSpPr txBox="1"/>
          <p:nvPr>
            <p:ph idx="4" type="body"/>
          </p:nvPr>
        </p:nvSpPr>
        <p:spPr>
          <a:xfrm>
            <a:off x="16402142" y="15780233"/>
            <a:ext cx="13773917" cy="2321034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46" name="Google Shape;46;p8"/>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2231671" y="2880042"/>
            <a:ext cx="10449614" cy="100801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338"/>
              <a:buFont typeface="Play"/>
              <a:buNone/>
              <a:defRPr sz="1133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13773917" y="6220102"/>
            <a:ext cx="16402140" cy="30700453"/>
          </a:xfrm>
          <a:prstGeom prst="rect">
            <a:avLst/>
          </a:prstGeom>
          <a:noFill/>
          <a:ln>
            <a:noFill/>
          </a:ln>
        </p:spPr>
        <p:txBody>
          <a:bodyPr anchorCtr="0" anchor="t" bIns="45700" lIns="91425" spcFirstLastPara="1" rIns="91425" wrap="square" tIns="45700">
            <a:normAutofit/>
          </a:bodyPr>
          <a:lstStyle>
            <a:lvl1pPr indent="-948563" lvl="0" marL="457200" algn="l">
              <a:lnSpc>
                <a:spcPct val="90000"/>
              </a:lnSpc>
              <a:spcBef>
                <a:spcPts val="3543"/>
              </a:spcBef>
              <a:spcAft>
                <a:spcPts val="0"/>
              </a:spcAft>
              <a:buClr>
                <a:schemeClr val="dk1"/>
              </a:buClr>
              <a:buSzPts val="11338"/>
              <a:buChar char="•"/>
              <a:defRPr sz="11338"/>
            </a:lvl1pPr>
            <a:lvl2pPr indent="-858583" lvl="1" marL="914400" algn="l">
              <a:lnSpc>
                <a:spcPct val="90000"/>
              </a:lnSpc>
              <a:spcBef>
                <a:spcPts val="1772"/>
              </a:spcBef>
              <a:spcAft>
                <a:spcPts val="0"/>
              </a:spcAft>
              <a:buClr>
                <a:schemeClr val="dk1"/>
              </a:buClr>
              <a:buSzPts val="9921"/>
              <a:buChar char="•"/>
              <a:defRPr sz="9921"/>
            </a:lvl2pPr>
            <a:lvl3pPr indent="-768604" lvl="2" marL="1371600" algn="l">
              <a:lnSpc>
                <a:spcPct val="90000"/>
              </a:lnSpc>
              <a:spcBef>
                <a:spcPts val="1772"/>
              </a:spcBef>
              <a:spcAft>
                <a:spcPts val="0"/>
              </a:spcAft>
              <a:buClr>
                <a:schemeClr val="dk1"/>
              </a:buClr>
              <a:buSzPts val="8504"/>
              <a:buChar char="•"/>
              <a:defRPr sz="8504"/>
            </a:lvl3pPr>
            <a:lvl4pPr indent="-678561" lvl="3" marL="1828800" algn="l">
              <a:lnSpc>
                <a:spcPct val="90000"/>
              </a:lnSpc>
              <a:spcBef>
                <a:spcPts val="1772"/>
              </a:spcBef>
              <a:spcAft>
                <a:spcPts val="0"/>
              </a:spcAft>
              <a:buClr>
                <a:schemeClr val="dk1"/>
              </a:buClr>
              <a:buSzPts val="7086"/>
              <a:buChar char="•"/>
              <a:defRPr sz="7086"/>
            </a:lvl4pPr>
            <a:lvl5pPr indent="-678561" lvl="4" marL="2286000" algn="l">
              <a:lnSpc>
                <a:spcPct val="90000"/>
              </a:lnSpc>
              <a:spcBef>
                <a:spcPts val="1772"/>
              </a:spcBef>
              <a:spcAft>
                <a:spcPts val="0"/>
              </a:spcAft>
              <a:buClr>
                <a:schemeClr val="dk1"/>
              </a:buClr>
              <a:buSzPts val="7086"/>
              <a:buChar char="•"/>
              <a:defRPr sz="7086"/>
            </a:lvl5pPr>
            <a:lvl6pPr indent="-678560" lvl="5" marL="2743200" algn="l">
              <a:lnSpc>
                <a:spcPct val="90000"/>
              </a:lnSpc>
              <a:spcBef>
                <a:spcPts val="1772"/>
              </a:spcBef>
              <a:spcAft>
                <a:spcPts val="0"/>
              </a:spcAft>
              <a:buClr>
                <a:schemeClr val="dk1"/>
              </a:buClr>
              <a:buSzPts val="7086"/>
              <a:buChar char="•"/>
              <a:defRPr sz="7086"/>
            </a:lvl6pPr>
            <a:lvl7pPr indent="-678560" lvl="6" marL="3200400" algn="l">
              <a:lnSpc>
                <a:spcPct val="90000"/>
              </a:lnSpc>
              <a:spcBef>
                <a:spcPts val="1772"/>
              </a:spcBef>
              <a:spcAft>
                <a:spcPts val="0"/>
              </a:spcAft>
              <a:buClr>
                <a:schemeClr val="dk1"/>
              </a:buClr>
              <a:buSzPts val="7086"/>
              <a:buChar char="•"/>
              <a:defRPr sz="7086"/>
            </a:lvl7pPr>
            <a:lvl8pPr indent="-678560" lvl="7" marL="3657600" algn="l">
              <a:lnSpc>
                <a:spcPct val="90000"/>
              </a:lnSpc>
              <a:spcBef>
                <a:spcPts val="1772"/>
              </a:spcBef>
              <a:spcAft>
                <a:spcPts val="0"/>
              </a:spcAft>
              <a:buClr>
                <a:schemeClr val="dk1"/>
              </a:buClr>
              <a:buSzPts val="7086"/>
              <a:buChar char="•"/>
              <a:defRPr sz="7086"/>
            </a:lvl8pPr>
            <a:lvl9pPr indent="-678560" lvl="8" marL="4114800" algn="l">
              <a:lnSpc>
                <a:spcPct val="90000"/>
              </a:lnSpc>
              <a:spcBef>
                <a:spcPts val="1772"/>
              </a:spcBef>
              <a:spcAft>
                <a:spcPts val="0"/>
              </a:spcAft>
              <a:buClr>
                <a:schemeClr val="dk1"/>
              </a:buClr>
              <a:buSzPts val="7086"/>
              <a:buChar char="•"/>
              <a:defRPr sz="7086"/>
            </a:lvl9pPr>
          </a:lstStyle>
          <a:p/>
        </p:txBody>
      </p:sp>
      <p:sp>
        <p:nvSpPr>
          <p:cNvPr id="57" name="Google Shape;57;p10"/>
          <p:cNvSpPr txBox="1"/>
          <p:nvPr>
            <p:ph idx="2" type="body"/>
          </p:nvPr>
        </p:nvSpPr>
        <p:spPr>
          <a:xfrm>
            <a:off x="2231671" y="12960191"/>
            <a:ext cx="10449614" cy="240103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5669"/>
              <a:buNone/>
              <a:defRPr sz="5669"/>
            </a:lvl1pPr>
            <a:lvl2pPr indent="-228600" lvl="1" marL="914400" algn="l">
              <a:lnSpc>
                <a:spcPct val="90000"/>
              </a:lnSpc>
              <a:spcBef>
                <a:spcPts val="1772"/>
              </a:spcBef>
              <a:spcAft>
                <a:spcPts val="0"/>
              </a:spcAft>
              <a:buClr>
                <a:schemeClr val="dk1"/>
              </a:buClr>
              <a:buSzPts val="4960"/>
              <a:buNone/>
              <a:defRPr sz="4960"/>
            </a:lvl2pPr>
            <a:lvl3pPr indent="-228600" lvl="2" marL="1371600" algn="l">
              <a:lnSpc>
                <a:spcPct val="90000"/>
              </a:lnSpc>
              <a:spcBef>
                <a:spcPts val="1772"/>
              </a:spcBef>
              <a:spcAft>
                <a:spcPts val="0"/>
              </a:spcAft>
              <a:buClr>
                <a:schemeClr val="dk1"/>
              </a:buClr>
              <a:buSzPts val="4252"/>
              <a:buNone/>
              <a:defRPr sz="4252"/>
            </a:lvl3pPr>
            <a:lvl4pPr indent="-228600" lvl="3" marL="1828800" algn="l">
              <a:lnSpc>
                <a:spcPct val="90000"/>
              </a:lnSpc>
              <a:spcBef>
                <a:spcPts val="1772"/>
              </a:spcBef>
              <a:spcAft>
                <a:spcPts val="0"/>
              </a:spcAft>
              <a:buClr>
                <a:schemeClr val="dk1"/>
              </a:buClr>
              <a:buSzPts val="3543"/>
              <a:buNone/>
              <a:defRPr sz="3543"/>
            </a:lvl4pPr>
            <a:lvl5pPr indent="-228600" lvl="4" marL="2286000" algn="l">
              <a:lnSpc>
                <a:spcPct val="90000"/>
              </a:lnSpc>
              <a:spcBef>
                <a:spcPts val="1772"/>
              </a:spcBef>
              <a:spcAft>
                <a:spcPts val="0"/>
              </a:spcAft>
              <a:buClr>
                <a:schemeClr val="dk1"/>
              </a:buClr>
              <a:buSzPts val="3543"/>
              <a:buNone/>
              <a:defRPr sz="3543"/>
            </a:lvl5pPr>
            <a:lvl6pPr indent="-228600" lvl="5" marL="2743200" algn="l">
              <a:lnSpc>
                <a:spcPct val="90000"/>
              </a:lnSpc>
              <a:spcBef>
                <a:spcPts val="1772"/>
              </a:spcBef>
              <a:spcAft>
                <a:spcPts val="0"/>
              </a:spcAft>
              <a:buClr>
                <a:schemeClr val="dk1"/>
              </a:buClr>
              <a:buSzPts val="3543"/>
              <a:buNone/>
              <a:defRPr sz="3543"/>
            </a:lvl6pPr>
            <a:lvl7pPr indent="-228600" lvl="6" marL="3200400" algn="l">
              <a:lnSpc>
                <a:spcPct val="90000"/>
              </a:lnSpc>
              <a:spcBef>
                <a:spcPts val="1772"/>
              </a:spcBef>
              <a:spcAft>
                <a:spcPts val="0"/>
              </a:spcAft>
              <a:buClr>
                <a:schemeClr val="dk1"/>
              </a:buClr>
              <a:buSzPts val="3543"/>
              <a:buNone/>
              <a:defRPr sz="3543"/>
            </a:lvl7pPr>
            <a:lvl8pPr indent="-228600" lvl="7" marL="3657600" algn="l">
              <a:lnSpc>
                <a:spcPct val="90000"/>
              </a:lnSpc>
              <a:spcBef>
                <a:spcPts val="1772"/>
              </a:spcBef>
              <a:spcAft>
                <a:spcPts val="0"/>
              </a:spcAft>
              <a:buClr>
                <a:schemeClr val="dk1"/>
              </a:buClr>
              <a:buSzPts val="3543"/>
              <a:buNone/>
              <a:defRPr sz="3543"/>
            </a:lvl8pPr>
            <a:lvl9pPr indent="-228600" lvl="8" marL="4114800" algn="l">
              <a:lnSpc>
                <a:spcPct val="90000"/>
              </a:lnSpc>
              <a:spcBef>
                <a:spcPts val="1772"/>
              </a:spcBef>
              <a:spcAft>
                <a:spcPts val="0"/>
              </a:spcAft>
              <a:buClr>
                <a:schemeClr val="dk1"/>
              </a:buClr>
              <a:buSzPts val="3543"/>
              <a:buNone/>
              <a:defRPr sz="3543"/>
            </a:lvl9pPr>
          </a:lstStyle>
          <a:p/>
        </p:txBody>
      </p:sp>
      <p:sp>
        <p:nvSpPr>
          <p:cNvPr id="58" name="Google Shape;58;p10"/>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2231671" y="2880042"/>
            <a:ext cx="10449614" cy="100801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1338"/>
              <a:buFont typeface="Play"/>
              <a:buNone/>
              <a:defRPr sz="11338"/>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3773917" y="6220102"/>
            <a:ext cx="16402140" cy="30700453"/>
          </a:xfrm>
          <a:prstGeom prst="rect">
            <a:avLst/>
          </a:prstGeom>
          <a:noFill/>
          <a:ln>
            <a:noFill/>
          </a:ln>
        </p:spPr>
      </p:sp>
      <p:sp>
        <p:nvSpPr>
          <p:cNvPr id="64" name="Google Shape;64;p11"/>
          <p:cNvSpPr txBox="1"/>
          <p:nvPr>
            <p:ph idx="1" type="body"/>
          </p:nvPr>
        </p:nvSpPr>
        <p:spPr>
          <a:xfrm>
            <a:off x="2231671" y="12960191"/>
            <a:ext cx="10449614" cy="2401035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543"/>
              </a:spcBef>
              <a:spcAft>
                <a:spcPts val="0"/>
              </a:spcAft>
              <a:buClr>
                <a:schemeClr val="dk1"/>
              </a:buClr>
              <a:buSzPts val="5669"/>
              <a:buNone/>
              <a:defRPr sz="5669"/>
            </a:lvl1pPr>
            <a:lvl2pPr indent="-228600" lvl="1" marL="914400" algn="l">
              <a:lnSpc>
                <a:spcPct val="90000"/>
              </a:lnSpc>
              <a:spcBef>
                <a:spcPts val="1772"/>
              </a:spcBef>
              <a:spcAft>
                <a:spcPts val="0"/>
              </a:spcAft>
              <a:buClr>
                <a:schemeClr val="dk1"/>
              </a:buClr>
              <a:buSzPts val="4960"/>
              <a:buNone/>
              <a:defRPr sz="4960"/>
            </a:lvl2pPr>
            <a:lvl3pPr indent="-228600" lvl="2" marL="1371600" algn="l">
              <a:lnSpc>
                <a:spcPct val="90000"/>
              </a:lnSpc>
              <a:spcBef>
                <a:spcPts val="1772"/>
              </a:spcBef>
              <a:spcAft>
                <a:spcPts val="0"/>
              </a:spcAft>
              <a:buClr>
                <a:schemeClr val="dk1"/>
              </a:buClr>
              <a:buSzPts val="4252"/>
              <a:buNone/>
              <a:defRPr sz="4252"/>
            </a:lvl3pPr>
            <a:lvl4pPr indent="-228600" lvl="3" marL="1828800" algn="l">
              <a:lnSpc>
                <a:spcPct val="90000"/>
              </a:lnSpc>
              <a:spcBef>
                <a:spcPts val="1772"/>
              </a:spcBef>
              <a:spcAft>
                <a:spcPts val="0"/>
              </a:spcAft>
              <a:buClr>
                <a:schemeClr val="dk1"/>
              </a:buClr>
              <a:buSzPts val="3543"/>
              <a:buNone/>
              <a:defRPr sz="3543"/>
            </a:lvl4pPr>
            <a:lvl5pPr indent="-228600" lvl="4" marL="2286000" algn="l">
              <a:lnSpc>
                <a:spcPct val="90000"/>
              </a:lnSpc>
              <a:spcBef>
                <a:spcPts val="1772"/>
              </a:spcBef>
              <a:spcAft>
                <a:spcPts val="0"/>
              </a:spcAft>
              <a:buClr>
                <a:schemeClr val="dk1"/>
              </a:buClr>
              <a:buSzPts val="3543"/>
              <a:buNone/>
              <a:defRPr sz="3543"/>
            </a:lvl5pPr>
            <a:lvl6pPr indent="-228600" lvl="5" marL="2743200" algn="l">
              <a:lnSpc>
                <a:spcPct val="90000"/>
              </a:lnSpc>
              <a:spcBef>
                <a:spcPts val="1772"/>
              </a:spcBef>
              <a:spcAft>
                <a:spcPts val="0"/>
              </a:spcAft>
              <a:buClr>
                <a:schemeClr val="dk1"/>
              </a:buClr>
              <a:buSzPts val="3543"/>
              <a:buNone/>
              <a:defRPr sz="3543"/>
            </a:lvl6pPr>
            <a:lvl7pPr indent="-228600" lvl="6" marL="3200400" algn="l">
              <a:lnSpc>
                <a:spcPct val="90000"/>
              </a:lnSpc>
              <a:spcBef>
                <a:spcPts val="1772"/>
              </a:spcBef>
              <a:spcAft>
                <a:spcPts val="0"/>
              </a:spcAft>
              <a:buClr>
                <a:schemeClr val="dk1"/>
              </a:buClr>
              <a:buSzPts val="3543"/>
              <a:buNone/>
              <a:defRPr sz="3543"/>
            </a:lvl7pPr>
            <a:lvl8pPr indent="-228600" lvl="7" marL="3657600" algn="l">
              <a:lnSpc>
                <a:spcPct val="90000"/>
              </a:lnSpc>
              <a:spcBef>
                <a:spcPts val="1772"/>
              </a:spcBef>
              <a:spcAft>
                <a:spcPts val="0"/>
              </a:spcAft>
              <a:buClr>
                <a:schemeClr val="dk1"/>
              </a:buClr>
              <a:buSzPts val="3543"/>
              <a:buNone/>
              <a:defRPr sz="3543"/>
            </a:lvl8pPr>
            <a:lvl9pPr indent="-228600" lvl="8" marL="4114800" algn="l">
              <a:lnSpc>
                <a:spcPct val="90000"/>
              </a:lnSpc>
              <a:spcBef>
                <a:spcPts val="1772"/>
              </a:spcBef>
              <a:spcAft>
                <a:spcPts val="0"/>
              </a:spcAft>
              <a:buClr>
                <a:schemeClr val="dk1"/>
              </a:buClr>
              <a:buSzPts val="3543"/>
              <a:buNone/>
              <a:defRPr sz="3543"/>
            </a:lvl9pPr>
          </a:lstStyle>
          <a:p/>
        </p:txBody>
      </p:sp>
      <p:sp>
        <p:nvSpPr>
          <p:cNvPr id="65" name="Google Shape;65;p11"/>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5590"/>
              <a:buFont typeface="Play"/>
              <a:buNone/>
              <a:defRPr b="0" i="0" sz="15589" u="none" cap="none" strike="noStrike">
                <a:solidFill>
                  <a:schemeClr val="dk1"/>
                </a:solidFill>
                <a:latin typeface="Play"/>
                <a:ea typeface="Play"/>
                <a:cs typeface="Play"/>
                <a:sym typeface="Pla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2227451" y="11500170"/>
            <a:ext cx="27944386" cy="27410408"/>
          </a:xfrm>
          <a:prstGeom prst="rect">
            <a:avLst/>
          </a:prstGeom>
          <a:noFill/>
          <a:ln>
            <a:noFill/>
          </a:ln>
        </p:spPr>
        <p:txBody>
          <a:bodyPr anchorCtr="0" anchor="t" bIns="45700" lIns="91425" spcFirstLastPara="1" rIns="91425" wrap="square" tIns="45700">
            <a:normAutofit/>
          </a:bodyPr>
          <a:lstStyle>
            <a:lvl1pPr indent="-858583" lvl="0" marL="457200" marR="0" rtl="0" algn="l">
              <a:lnSpc>
                <a:spcPct val="90000"/>
              </a:lnSpc>
              <a:spcBef>
                <a:spcPts val="3543"/>
              </a:spcBef>
              <a:spcAft>
                <a:spcPts val="0"/>
              </a:spcAft>
              <a:buClr>
                <a:schemeClr val="dk1"/>
              </a:buClr>
              <a:buSzPts val="9921"/>
              <a:buFont typeface="Arial"/>
              <a:buChar char="•"/>
              <a:defRPr b="0" i="0" sz="9921" u="none" cap="none" strike="noStrike">
                <a:solidFill>
                  <a:schemeClr val="dk1"/>
                </a:solidFill>
                <a:latin typeface="Arial"/>
                <a:ea typeface="Arial"/>
                <a:cs typeface="Arial"/>
                <a:sym typeface="Arial"/>
              </a:defRPr>
            </a:lvl1pPr>
            <a:lvl2pPr indent="-768604" lvl="1" marL="914400" marR="0" rtl="0" algn="l">
              <a:lnSpc>
                <a:spcPct val="90000"/>
              </a:lnSpc>
              <a:spcBef>
                <a:spcPts val="1772"/>
              </a:spcBef>
              <a:spcAft>
                <a:spcPts val="0"/>
              </a:spcAft>
              <a:buClr>
                <a:schemeClr val="dk1"/>
              </a:buClr>
              <a:buSzPts val="8504"/>
              <a:buFont typeface="Arial"/>
              <a:buChar char="•"/>
              <a:defRPr b="0" i="0" sz="8504" u="none" cap="none" strike="noStrike">
                <a:solidFill>
                  <a:schemeClr val="dk1"/>
                </a:solidFill>
                <a:latin typeface="Arial"/>
                <a:ea typeface="Arial"/>
                <a:cs typeface="Arial"/>
                <a:sym typeface="Arial"/>
              </a:defRPr>
            </a:lvl2pPr>
            <a:lvl3pPr indent="-678561" lvl="2" marL="1371600" marR="0" rtl="0" algn="l">
              <a:lnSpc>
                <a:spcPct val="90000"/>
              </a:lnSpc>
              <a:spcBef>
                <a:spcPts val="1772"/>
              </a:spcBef>
              <a:spcAft>
                <a:spcPts val="0"/>
              </a:spcAft>
              <a:buClr>
                <a:schemeClr val="dk1"/>
              </a:buClr>
              <a:buSzPts val="7086"/>
              <a:buFont typeface="Arial"/>
              <a:buChar char="•"/>
              <a:defRPr b="0" i="0" sz="7086" u="none" cap="none" strike="noStrike">
                <a:solidFill>
                  <a:schemeClr val="dk1"/>
                </a:solidFill>
                <a:latin typeface="Arial"/>
                <a:ea typeface="Arial"/>
                <a:cs typeface="Arial"/>
                <a:sym typeface="Arial"/>
              </a:defRPr>
            </a:lvl3pPr>
            <a:lvl4pPr indent="-633603" lvl="3" marL="18288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4pPr>
            <a:lvl5pPr indent="-633603" lvl="4" marL="22860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5pPr>
            <a:lvl6pPr indent="-633603" lvl="5" marL="27432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6pPr>
            <a:lvl7pPr indent="-633603" lvl="6" marL="32004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7pPr>
            <a:lvl8pPr indent="-633603" lvl="7" marL="36576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8pPr>
            <a:lvl9pPr indent="-633603" lvl="8" marL="41148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2227451" y="40040601"/>
            <a:ext cx="7289840" cy="230003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4252"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10732264" y="40040601"/>
            <a:ext cx="10934760" cy="2300034"/>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252" u="none" cap="none" strike="noStrike">
                <a:solidFill>
                  <a:srgbClr val="75757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22881997" y="40040601"/>
            <a:ext cx="7289840" cy="2300034"/>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252"/>
              <a:buFont typeface="Arial"/>
              <a:buNone/>
              <a:defRPr b="0" i="0" sz="4252"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g308549e7739_0_2"/>
          <p:cNvPicPr preferRelativeResize="0"/>
          <p:nvPr/>
        </p:nvPicPr>
        <p:blipFill>
          <a:blip r:embed="rId3">
            <a:alphaModFix/>
          </a:blip>
          <a:stretch>
            <a:fillRect/>
          </a:stretch>
        </p:blipFill>
        <p:spPr>
          <a:xfrm>
            <a:off x="152400" y="152400"/>
            <a:ext cx="32246874" cy="42995913"/>
          </a:xfrm>
          <a:prstGeom prst="rect">
            <a:avLst/>
          </a:prstGeom>
          <a:noFill/>
          <a:ln>
            <a:noFill/>
          </a:ln>
        </p:spPr>
      </p:pic>
      <p:sp>
        <p:nvSpPr>
          <p:cNvPr id="85" name="Google Shape;85;g308549e7739_0_2"/>
          <p:cNvSpPr txBox="1"/>
          <p:nvPr/>
        </p:nvSpPr>
        <p:spPr>
          <a:xfrm>
            <a:off x="1215254" y="15746143"/>
            <a:ext cx="152757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pt-BR" sz="4800" u="none" cap="none" strike="noStrike">
                <a:solidFill>
                  <a:srgbClr val="073D8E"/>
                </a:solidFill>
                <a:latin typeface="Arial"/>
                <a:ea typeface="Arial"/>
                <a:cs typeface="Arial"/>
                <a:sym typeface="Arial"/>
              </a:rPr>
              <a:t>Lorem</a:t>
            </a:r>
            <a:r>
              <a:rPr b="0" i="0" lang="pt-BR" sz="4800" u="none" cap="none" strike="noStrike">
                <a:solidFill>
                  <a:srgbClr val="000000"/>
                </a:solidFill>
                <a:latin typeface="Arial"/>
                <a:ea typeface="Arial"/>
                <a:cs typeface="Arial"/>
                <a:sym typeface="Arial"/>
              </a:rPr>
              <a:t> </a:t>
            </a:r>
            <a:r>
              <a:rPr b="1" i="0" lang="pt-BR" sz="4800" u="none" cap="none" strike="noStrike">
                <a:solidFill>
                  <a:srgbClr val="073D8E"/>
                </a:solidFill>
                <a:latin typeface="Arial"/>
                <a:ea typeface="Arial"/>
                <a:cs typeface="Arial"/>
                <a:sym typeface="Arial"/>
              </a:rPr>
              <a:t>Ipsum</a:t>
            </a:r>
            <a:endParaRPr/>
          </a:p>
        </p:txBody>
      </p:sp>
      <p:sp>
        <p:nvSpPr>
          <p:cNvPr id="86" name="Google Shape;86;g308549e7739_0_2"/>
          <p:cNvSpPr txBox="1"/>
          <p:nvPr/>
        </p:nvSpPr>
        <p:spPr>
          <a:xfrm>
            <a:off x="17769180" y="15760372"/>
            <a:ext cx="13371300" cy="831000"/>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None/>
            </a:pPr>
            <a:r>
              <a:rPr b="1" i="0" lang="pt-BR" sz="4800" u="none" cap="none" strike="noStrike">
                <a:solidFill>
                  <a:srgbClr val="073D8E"/>
                </a:solidFill>
                <a:latin typeface="Arial"/>
                <a:ea typeface="Arial"/>
                <a:cs typeface="Arial"/>
                <a:sym typeface="Arial"/>
              </a:rPr>
              <a:t>Lorem Ipsum</a:t>
            </a:r>
            <a:endParaRPr/>
          </a:p>
        </p:txBody>
      </p:sp>
      <p:sp>
        <p:nvSpPr>
          <p:cNvPr id="87" name="Google Shape;87;g308549e7739_0_2"/>
          <p:cNvSpPr txBox="1"/>
          <p:nvPr/>
        </p:nvSpPr>
        <p:spPr>
          <a:xfrm>
            <a:off x="1244304" y="23323560"/>
            <a:ext cx="15275700" cy="831000"/>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None/>
            </a:pPr>
            <a:r>
              <a:rPr b="1" i="0" lang="pt-BR" sz="4800" u="none" cap="none" strike="noStrike">
                <a:solidFill>
                  <a:srgbClr val="073D8E"/>
                </a:solidFill>
                <a:latin typeface="Arial"/>
                <a:ea typeface="Arial"/>
                <a:cs typeface="Arial"/>
                <a:sym typeface="Arial"/>
              </a:rPr>
              <a:t>Lorem Ipsum</a:t>
            </a:r>
            <a:endParaRPr/>
          </a:p>
        </p:txBody>
      </p:sp>
      <p:sp>
        <p:nvSpPr>
          <p:cNvPr id="88" name="Google Shape;88;g308549e7739_0_2"/>
          <p:cNvSpPr txBox="1"/>
          <p:nvPr/>
        </p:nvSpPr>
        <p:spPr>
          <a:xfrm>
            <a:off x="1244279" y="32812166"/>
            <a:ext cx="15276000" cy="831000"/>
          </a:xfrm>
          <a:prstGeom prst="rect">
            <a:avLst/>
          </a:prstGeom>
          <a:noFill/>
          <a:ln>
            <a:noFill/>
          </a:ln>
        </p:spPr>
        <p:txBody>
          <a:bodyPr anchorCtr="0" anchor="t" bIns="45700" lIns="91425" spcFirstLastPara="1" rIns="91425" wrap="square" tIns="45700">
            <a:spAutoFit/>
          </a:bodyPr>
          <a:lstStyle/>
          <a:p>
            <a:pPr indent="0" lvl="0" marL="659130" marR="0" rtl="0" algn="ctr">
              <a:lnSpc>
                <a:spcPct val="100000"/>
              </a:lnSpc>
              <a:spcBef>
                <a:spcPts val="0"/>
              </a:spcBef>
              <a:spcAft>
                <a:spcPts val="0"/>
              </a:spcAft>
              <a:buNone/>
            </a:pPr>
            <a:r>
              <a:rPr b="1" i="0" lang="pt-BR" sz="4800" u="none" cap="none" strike="noStrike">
                <a:solidFill>
                  <a:srgbClr val="073D8E"/>
                </a:solidFill>
                <a:latin typeface="Arial"/>
                <a:ea typeface="Arial"/>
                <a:cs typeface="Arial"/>
                <a:sym typeface="Arial"/>
              </a:rPr>
              <a:t>Lorem Ipsum</a:t>
            </a:r>
            <a:endParaRPr/>
          </a:p>
        </p:txBody>
      </p:sp>
      <p:sp>
        <p:nvSpPr>
          <p:cNvPr id="89" name="Google Shape;89;g308549e7739_0_2"/>
          <p:cNvSpPr txBox="1"/>
          <p:nvPr/>
        </p:nvSpPr>
        <p:spPr>
          <a:xfrm>
            <a:off x="17447480" y="36231863"/>
            <a:ext cx="13510200" cy="1569900"/>
          </a:xfrm>
          <a:prstGeom prst="rect">
            <a:avLst/>
          </a:prstGeom>
          <a:noFill/>
          <a:ln>
            <a:noFill/>
          </a:ln>
        </p:spPr>
        <p:txBody>
          <a:bodyPr anchorCtr="0" anchor="t" bIns="45700" lIns="91425" spcFirstLastPara="1" rIns="91425" wrap="square" tIns="45700">
            <a:spAutoFit/>
          </a:bodyPr>
          <a:lstStyle/>
          <a:p>
            <a:pPr indent="0" lvl="0" marL="659130" rtl="0" algn="ctr">
              <a:spcBef>
                <a:spcPts val="0"/>
              </a:spcBef>
              <a:spcAft>
                <a:spcPts val="0"/>
              </a:spcAft>
              <a:buClr>
                <a:schemeClr val="dk1"/>
              </a:buClr>
              <a:buFont typeface="Arial"/>
              <a:buNone/>
            </a:pPr>
            <a:r>
              <a:rPr b="1" lang="pt-BR" sz="4800">
                <a:solidFill>
                  <a:srgbClr val="073D8E"/>
                </a:solidFill>
              </a:rPr>
              <a:t>Lorem Ipsum</a:t>
            </a:r>
            <a:endParaRPr>
              <a:solidFill>
                <a:schemeClr val="dk1"/>
              </a:solidFill>
            </a:endParaRPr>
          </a:p>
          <a:p>
            <a:pPr indent="0" lvl="0" marL="659130" marR="0" rtl="0" algn="ctr">
              <a:lnSpc>
                <a:spcPct val="100000"/>
              </a:lnSpc>
              <a:spcBef>
                <a:spcPts val="0"/>
              </a:spcBef>
              <a:spcAft>
                <a:spcPts val="0"/>
              </a:spcAft>
              <a:buClr>
                <a:srgbClr val="000000"/>
              </a:buClr>
              <a:buSzPts val="4800"/>
              <a:buFont typeface="Arial"/>
              <a:buNone/>
            </a:pPr>
            <a:r>
              <a:t/>
            </a:r>
            <a:endParaRPr b="1" sz="4800">
              <a:solidFill>
                <a:srgbClr val="073D8E"/>
              </a:solidFill>
            </a:endParaRPr>
          </a:p>
        </p:txBody>
      </p:sp>
      <p:sp>
        <p:nvSpPr>
          <p:cNvPr id="90" name="Google Shape;90;g308549e7739_0_2"/>
          <p:cNvSpPr txBox="1"/>
          <p:nvPr/>
        </p:nvSpPr>
        <p:spPr>
          <a:xfrm>
            <a:off x="1244278" y="17222685"/>
            <a:ext cx="15276000" cy="2453700"/>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85"/>
              </a:spcBef>
              <a:spcAft>
                <a:spcPts val="0"/>
              </a:spcAft>
              <a:buNone/>
            </a:pPr>
            <a:r>
              <a:rPr b="0" i="0" lang="pt-BR" sz="3800" u="none" cap="none" strike="noStrike">
                <a:solidFill>
                  <a:srgbClr val="FF0000"/>
                </a:solidFill>
                <a:latin typeface="Arial"/>
                <a:ea typeface="Arial"/>
                <a:cs typeface="Arial"/>
                <a:sym typeface="Arial"/>
              </a:rPr>
              <a:t>Nota 1: Não altere o cabeçalho, nem suas dimensões</a:t>
            </a:r>
            <a:endParaRPr/>
          </a:p>
          <a:p>
            <a:pPr indent="0" lvl="0" marL="659130" marR="0" rtl="0" algn="just">
              <a:lnSpc>
                <a:spcPct val="100000"/>
              </a:lnSpc>
              <a:spcBef>
                <a:spcPts val="85"/>
              </a:spcBef>
              <a:spcAft>
                <a:spcPts val="0"/>
              </a:spcAft>
              <a:buNone/>
            </a:pPr>
            <a:r>
              <a:t/>
            </a:r>
            <a:endParaRPr b="0" i="0" sz="3800" u="none" cap="none" strike="noStrike">
              <a:solidFill>
                <a:srgbClr val="FF0000"/>
              </a:solidFill>
              <a:latin typeface="Arial"/>
              <a:ea typeface="Arial"/>
              <a:cs typeface="Arial"/>
              <a:sym typeface="Arial"/>
            </a:endParaRPr>
          </a:p>
          <a:p>
            <a:pPr indent="0" lvl="0" marL="659130" marR="0" rtl="0" algn="just">
              <a:lnSpc>
                <a:spcPct val="100000"/>
              </a:lnSpc>
              <a:spcBef>
                <a:spcPts val="85"/>
              </a:spcBef>
              <a:spcAft>
                <a:spcPts val="0"/>
              </a:spcAft>
              <a:buNone/>
            </a:pPr>
            <a:r>
              <a:rPr b="0" i="0" lang="pt-BR" sz="3800" u="none" cap="none" strike="noStrike">
                <a:solidFill>
                  <a:srgbClr val="FF0000"/>
                </a:solidFill>
                <a:latin typeface="Arial"/>
                <a:ea typeface="Arial"/>
                <a:cs typeface="Arial"/>
                <a:sym typeface="Arial"/>
              </a:rPr>
              <a:t>Nota 2: coloque no banner as informações de acordo com as orientações do resumo de cada categoria</a:t>
            </a:r>
            <a:endParaRPr b="0" i="0" sz="3800" u="none" cap="none" strike="noStrike">
              <a:solidFill>
                <a:srgbClr val="FF0000"/>
              </a:solidFill>
              <a:latin typeface="Arial"/>
              <a:ea typeface="Arial"/>
              <a:cs typeface="Arial"/>
              <a:sym typeface="Arial"/>
            </a:endParaRPr>
          </a:p>
        </p:txBody>
      </p:sp>
      <p:sp>
        <p:nvSpPr>
          <p:cNvPr id="91" name="Google Shape;91;g308549e7739_0_2"/>
          <p:cNvSpPr txBox="1"/>
          <p:nvPr/>
        </p:nvSpPr>
        <p:spPr>
          <a:xfrm>
            <a:off x="1244303" y="24500206"/>
            <a:ext cx="15276000" cy="6526200"/>
          </a:xfrm>
          <a:prstGeom prst="rect">
            <a:avLst/>
          </a:prstGeom>
          <a:noFill/>
          <a:ln>
            <a:noFill/>
          </a:ln>
        </p:spPr>
        <p:txBody>
          <a:bodyPr anchorCtr="0" anchor="t" bIns="45700" lIns="91425" spcFirstLastPara="1" rIns="91425" wrap="square" tIns="45700">
            <a:spAutoFit/>
          </a:bodyPr>
          <a:lstStyle/>
          <a:p>
            <a:pPr indent="0" lvl="0" marL="457200" marR="0" rtl="0" algn="just">
              <a:lnSpc>
                <a:spcPct val="100000"/>
              </a:lnSpc>
              <a:spcBef>
                <a:spcPts val="0"/>
              </a:spcBef>
              <a:spcAft>
                <a:spcPts val="0"/>
              </a:spcAft>
              <a:buNone/>
            </a:pPr>
            <a:r>
              <a:rPr b="0" i="0" lang="pt-BR" sz="3800" u="none" cap="none" strike="noStrike">
                <a:solidFill>
                  <a:srgbClr val="000000"/>
                </a:solidFill>
                <a:latin typeface="Arial"/>
                <a:ea typeface="Arial"/>
                <a:cs typeface="Arial"/>
                <a:sym typeface="Arial"/>
              </a:rPr>
              <a:t>Lorem ipsum dolor sit amet, consectetur adipiscing elit. Morbi suscipit ultricies felis. Vestibulum ante ipsum primis in faucibus orci luctus et ultrices posuere cubilia curae; Nullam id tellus vestibulum eros dictum aliquet. Mauris at ligula vel est iaculis elementum vel sed tellus. In hac habitasse platea dictumst. Nunc pretium, neque vel elementum convallis, diam nulla consectetur nisi, quis maximus turpis diam et libero.</a:t>
            </a:r>
            <a:endParaRPr/>
          </a:p>
          <a:p>
            <a:pPr indent="0" lvl="0" marL="457200" marR="0" rtl="0" algn="just">
              <a:lnSpc>
                <a:spcPct val="100000"/>
              </a:lnSpc>
              <a:spcBef>
                <a:spcPts val="0"/>
              </a:spcBef>
              <a:spcAft>
                <a:spcPts val="0"/>
              </a:spcAft>
              <a:buNone/>
            </a:pPr>
            <a:r>
              <a:rPr b="0" i="0" lang="pt-BR" sz="38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a:t>
            </a:r>
            <a:endParaRPr b="0" i="0" sz="3800" u="none" cap="none" strike="noStrike">
              <a:solidFill>
                <a:schemeClr val="dk1"/>
              </a:solidFill>
              <a:latin typeface="Arial"/>
              <a:ea typeface="Arial"/>
              <a:cs typeface="Arial"/>
              <a:sym typeface="Arial"/>
            </a:endParaRPr>
          </a:p>
        </p:txBody>
      </p:sp>
      <p:sp>
        <p:nvSpPr>
          <p:cNvPr id="92" name="Google Shape;92;g308549e7739_0_2"/>
          <p:cNvSpPr txBox="1"/>
          <p:nvPr/>
        </p:nvSpPr>
        <p:spPr>
          <a:xfrm>
            <a:off x="1244278" y="33676357"/>
            <a:ext cx="15276000" cy="6526200"/>
          </a:xfrm>
          <a:prstGeom prst="rect">
            <a:avLst/>
          </a:prstGeom>
          <a:noFill/>
          <a:ln>
            <a:noFill/>
          </a:ln>
        </p:spPr>
        <p:txBody>
          <a:bodyPr anchorCtr="0" anchor="t" bIns="45700" lIns="91425" spcFirstLastPara="1" rIns="91425" wrap="square" tIns="45700">
            <a:spAutoFit/>
          </a:bodyPr>
          <a:lstStyle/>
          <a:p>
            <a:pPr indent="0" lvl="0" marL="457200" marR="0" rtl="0" algn="just">
              <a:lnSpc>
                <a:spcPct val="100000"/>
              </a:lnSpc>
              <a:spcBef>
                <a:spcPts val="0"/>
              </a:spcBef>
              <a:spcAft>
                <a:spcPts val="0"/>
              </a:spcAft>
              <a:buNone/>
            </a:pPr>
            <a:r>
              <a:rPr b="0" i="0" lang="pt-BR" sz="3800" u="none" cap="none" strike="noStrike">
                <a:solidFill>
                  <a:srgbClr val="000000"/>
                </a:solidFill>
                <a:latin typeface="Arial"/>
                <a:ea typeface="Arial"/>
                <a:cs typeface="Arial"/>
                <a:sym typeface="Arial"/>
              </a:rPr>
              <a:t>Lorem ipsum dolor sit amet, consectetur adipiscing elit. Morbi suscipit ultricies felis. Vestibulum ante ipsum primis in faucibus orci luctus et ultrices posuere cubilia curae; Nullam id tellus vestibulum eros dictum aliquet. Mauris at ligula vel est iaculis elementum vel sed tellus. In hac habitasse platea dictumst. Nunc pretium, neque vel elementum convallis, diam nulla consectetur nisi, quis maximus turpis diam et libero.</a:t>
            </a:r>
            <a:endParaRPr/>
          </a:p>
          <a:p>
            <a:pPr indent="0" lvl="0" marL="457200" marR="0" rtl="0" algn="just">
              <a:lnSpc>
                <a:spcPct val="100000"/>
              </a:lnSpc>
              <a:spcBef>
                <a:spcPts val="0"/>
              </a:spcBef>
              <a:spcAft>
                <a:spcPts val="0"/>
              </a:spcAft>
              <a:buNone/>
            </a:pPr>
            <a:r>
              <a:rPr b="0" i="0" lang="pt-BR" sz="38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a:t>
            </a:r>
            <a:endParaRPr/>
          </a:p>
        </p:txBody>
      </p:sp>
      <p:sp>
        <p:nvSpPr>
          <p:cNvPr id="93" name="Google Shape;93;g308549e7739_0_2"/>
          <p:cNvSpPr txBox="1"/>
          <p:nvPr/>
        </p:nvSpPr>
        <p:spPr>
          <a:xfrm>
            <a:off x="17447428" y="17079565"/>
            <a:ext cx="13510200" cy="7111200"/>
          </a:xfrm>
          <a:prstGeom prst="rect">
            <a:avLst/>
          </a:prstGeom>
          <a:noFill/>
          <a:ln>
            <a:noFill/>
          </a:ln>
        </p:spPr>
        <p:txBody>
          <a:bodyPr anchorCtr="0" anchor="t" bIns="45700" lIns="91425" spcFirstLastPara="1" rIns="91425" wrap="square" tIns="45700">
            <a:spAutoFit/>
          </a:bodyPr>
          <a:lstStyle/>
          <a:p>
            <a:pPr indent="0" lvl="0" marL="659130" marR="0" rtl="0" algn="just">
              <a:lnSpc>
                <a:spcPct val="100000"/>
              </a:lnSpc>
              <a:spcBef>
                <a:spcPts val="0"/>
              </a:spcBef>
              <a:spcAft>
                <a:spcPts val="0"/>
              </a:spcAft>
              <a:buNone/>
            </a:pPr>
            <a:r>
              <a:rPr b="0" i="0" lang="pt-BR" sz="3800" u="none" cap="none" strike="noStrike">
                <a:solidFill>
                  <a:schemeClr val="dk1"/>
                </a:solidFill>
                <a:latin typeface="Arial"/>
                <a:ea typeface="Arial"/>
                <a:cs typeface="Arial"/>
                <a:sym typeface="Arial"/>
              </a:rPr>
              <a:t>Lorem ipsum dolor sit amet, consectetur adipiscing elit. Morbi suscipit ultricies felis. Vestibulum ante ipsum primis in faucibus orci luctus et ultrices posuere cubilia curae; Nullam id tellus vestibulum eros dictum aliquet. Mauris at ligula vel est iaculis elementum vel sed tellus. In hac habitasse platea dictumst. Nunc pretium, neque vel elementum convallis, diam nulla consectetur nisi, quis maximus turpis diam et libero.</a:t>
            </a:r>
            <a:endParaRPr/>
          </a:p>
          <a:p>
            <a:pPr indent="0" lvl="0" marL="659130" marR="0" rtl="0" algn="just">
              <a:lnSpc>
                <a:spcPct val="100000"/>
              </a:lnSpc>
              <a:spcBef>
                <a:spcPts val="0"/>
              </a:spcBef>
              <a:spcAft>
                <a:spcPts val="0"/>
              </a:spcAft>
              <a:buNone/>
            </a:pPr>
            <a:r>
              <a:rPr b="0" i="0" lang="pt-BR" sz="3800" u="none" cap="none" strike="noStrike">
                <a:solidFill>
                  <a:schemeClr val="dk1"/>
                </a:solidFill>
                <a:latin typeface="Arial"/>
                <a:ea typeface="Arial"/>
                <a:cs typeface="Arial"/>
                <a:sym typeface="Arial"/>
              </a:rPr>
              <a:t>Lorem ipsum dolor sit amet, consectetur adipiscing elit, sed do eiusmod tempor incididunt ut labore et dolore magna aliqua. Ut enim ad minim veniam, quis nostrud exercitation ullamco laboris nisi ut aliquip ex ea commodo consequat.</a:t>
            </a:r>
            <a:endParaRPr/>
          </a:p>
        </p:txBody>
      </p:sp>
      <p:pic>
        <p:nvPicPr>
          <p:cNvPr id="94" name="Google Shape;94;g308549e7739_0_2"/>
          <p:cNvPicPr preferRelativeResize="0"/>
          <p:nvPr/>
        </p:nvPicPr>
        <p:blipFill rotWithShape="1">
          <a:blip r:embed="rId4">
            <a:alphaModFix/>
          </a:blip>
          <a:srcRect b="0" l="0" r="0" t="0"/>
          <a:stretch/>
        </p:blipFill>
        <p:spPr>
          <a:xfrm>
            <a:off x="17586300" y="25341613"/>
            <a:ext cx="13371376" cy="9394567"/>
          </a:xfrm>
          <a:prstGeom prst="rect">
            <a:avLst/>
          </a:prstGeom>
          <a:noFill/>
          <a:ln>
            <a:noFill/>
          </a:ln>
        </p:spPr>
      </p:pic>
      <p:sp>
        <p:nvSpPr>
          <p:cNvPr id="95" name="Google Shape;95;g308549e7739_0_2"/>
          <p:cNvSpPr txBox="1"/>
          <p:nvPr/>
        </p:nvSpPr>
        <p:spPr>
          <a:xfrm>
            <a:off x="17516888" y="34981207"/>
            <a:ext cx="135102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1" i="0" lang="pt-BR" sz="3200" u="none" cap="none" strike="noStrike">
                <a:solidFill>
                  <a:srgbClr val="202020"/>
                </a:solidFill>
                <a:latin typeface="Arial"/>
                <a:ea typeface="Arial"/>
                <a:cs typeface="Arial"/>
                <a:sym typeface="Arial"/>
              </a:rPr>
              <a:t>Fonte: </a:t>
            </a:r>
            <a:r>
              <a:rPr b="0" i="0" lang="pt-BR" sz="3200" u="none" cap="none" strike="noStrike">
                <a:solidFill>
                  <a:srgbClr val="202020"/>
                </a:solidFill>
                <a:latin typeface="Arial"/>
                <a:ea typeface="Arial"/>
                <a:cs typeface="Arial"/>
                <a:sym typeface="Arial"/>
              </a:rPr>
              <a:t>ABCDEFG (ano)</a:t>
            </a:r>
            <a:endParaRPr b="0" i="0" sz="3200" u="none" cap="none" strike="noStrike">
              <a:solidFill>
                <a:srgbClr val="202020"/>
              </a:solidFill>
              <a:latin typeface="Arial"/>
              <a:ea typeface="Arial"/>
              <a:cs typeface="Arial"/>
              <a:sym typeface="Arial"/>
            </a:endParaRPr>
          </a:p>
        </p:txBody>
      </p:sp>
      <p:sp>
        <p:nvSpPr>
          <p:cNvPr id="96" name="Google Shape;96;g308549e7739_0_2"/>
          <p:cNvSpPr txBox="1"/>
          <p:nvPr/>
        </p:nvSpPr>
        <p:spPr>
          <a:xfrm>
            <a:off x="17447480" y="37155265"/>
            <a:ext cx="13510200" cy="3016800"/>
          </a:xfrm>
          <a:prstGeom prst="rect">
            <a:avLst/>
          </a:prstGeom>
          <a:noFill/>
          <a:ln>
            <a:noFill/>
          </a:ln>
        </p:spPr>
        <p:txBody>
          <a:bodyPr anchorCtr="0" anchor="t" bIns="45700" lIns="91425" spcFirstLastPara="1" rIns="91425" wrap="square" tIns="45700">
            <a:spAutoFit/>
          </a:bodyPr>
          <a:lstStyle/>
          <a:p>
            <a:pPr indent="0" lvl="0" marL="659130" rtl="0" algn="just">
              <a:spcBef>
                <a:spcPts val="0"/>
              </a:spcBef>
              <a:spcAft>
                <a:spcPts val="0"/>
              </a:spcAft>
              <a:buClr>
                <a:schemeClr val="dk1"/>
              </a:buClr>
              <a:buFont typeface="Arial"/>
              <a:buNone/>
            </a:pPr>
            <a:r>
              <a:rPr lang="pt-BR" sz="3800">
                <a:solidFill>
                  <a:schemeClr val="dk1"/>
                </a:solidFill>
              </a:rPr>
              <a:t>Lorem ipsum dolor sit amet, consectetur adipiscing elit. Morbi suscipit ultricies felis. Vestibulum ante ipsum primis in faucibus orci luctus et ultrices posuere cubilia curae; Nullam id tellus vestibulum eros dictum aliquet. Mauris at ligula vel est iaculis elementum vel sed tellus. </a:t>
            </a:r>
            <a:endParaRPr sz="3800">
              <a:solidFill>
                <a:schemeClr val="dk1"/>
              </a:solidFill>
            </a:endParaRPr>
          </a:p>
        </p:txBody>
      </p:sp>
      <p:sp>
        <p:nvSpPr>
          <p:cNvPr id="97" name="Google Shape;97;g308549e7739_0_2"/>
          <p:cNvSpPr txBox="1"/>
          <p:nvPr/>
        </p:nvSpPr>
        <p:spPr>
          <a:xfrm>
            <a:off x="17586304" y="24714852"/>
            <a:ext cx="135102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rPr b="0" i="0" lang="pt-BR" sz="3200" u="none" cap="none" strike="noStrike">
                <a:solidFill>
                  <a:srgbClr val="202020"/>
                </a:solidFill>
                <a:latin typeface="Arial"/>
                <a:ea typeface="Arial"/>
                <a:cs typeface="Arial"/>
                <a:sym typeface="Arial"/>
              </a:rPr>
              <a:t>Legenda da Figura</a:t>
            </a:r>
            <a:endParaRPr b="0" i="0" sz="3200" u="none" cap="none" strike="noStrike">
              <a:solidFill>
                <a:srgbClr val="202020"/>
              </a:solidFill>
              <a:latin typeface="Arial"/>
              <a:ea typeface="Arial"/>
              <a:cs typeface="Arial"/>
              <a:sym typeface="Arial"/>
            </a:endParaRPr>
          </a:p>
        </p:txBody>
      </p:sp>
      <p:sp>
        <p:nvSpPr>
          <p:cNvPr id="98" name="Google Shape;98;g308549e7739_0_2"/>
          <p:cNvSpPr/>
          <p:nvPr/>
        </p:nvSpPr>
        <p:spPr>
          <a:xfrm>
            <a:off x="14318567" y="42197726"/>
            <a:ext cx="5282100" cy="7848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0" i="0" lang="pt-BR" sz="4000" u="none" cap="none" strike="noStrike">
                <a:solidFill>
                  <a:schemeClr val="lt1"/>
                </a:solidFill>
                <a:latin typeface="Arial"/>
                <a:ea typeface="Arial"/>
                <a:cs typeface="Arial"/>
                <a:sym typeface="Arial"/>
              </a:rPr>
              <a:t>https://ufr.edu.br/sie</a:t>
            </a:r>
            <a:endParaRPr sz="4000"/>
          </a:p>
        </p:txBody>
      </p:sp>
      <p:sp>
        <p:nvSpPr>
          <p:cNvPr id="99" name="Google Shape;99;g308549e7739_0_2"/>
          <p:cNvSpPr txBox="1"/>
          <p:nvPr/>
        </p:nvSpPr>
        <p:spPr>
          <a:xfrm>
            <a:off x="1454932" y="9827169"/>
            <a:ext cx="29489400" cy="1108200"/>
          </a:xfrm>
          <a:prstGeom prst="rect">
            <a:avLst/>
          </a:prstGeom>
          <a:noFill/>
          <a:ln>
            <a:noFill/>
          </a:ln>
        </p:spPr>
        <p:txBody>
          <a:bodyPr anchorCtr="0" anchor="t" bIns="45700" lIns="91425" spcFirstLastPara="1" rIns="91425" wrap="square" tIns="45700">
            <a:spAutoFit/>
          </a:bodyPr>
          <a:lstStyle/>
          <a:p>
            <a:pPr indent="0" lvl="0" marL="5165090" marR="5417185" rtl="0" algn="ctr">
              <a:lnSpc>
                <a:spcPct val="100000"/>
              </a:lnSpc>
              <a:spcBef>
                <a:spcPts val="0"/>
              </a:spcBef>
              <a:spcAft>
                <a:spcPts val="0"/>
              </a:spcAft>
              <a:buClr>
                <a:srgbClr val="000000"/>
              </a:buClr>
              <a:buSzPts val="6600"/>
              <a:buFont typeface="Arial"/>
              <a:buNone/>
            </a:pPr>
            <a:r>
              <a:rPr b="1" i="0" lang="pt-BR" sz="6600" u="none" cap="none" strike="noStrike">
                <a:solidFill>
                  <a:srgbClr val="143C64"/>
                </a:solidFill>
                <a:latin typeface="Arial"/>
                <a:ea typeface="Arial"/>
                <a:cs typeface="Arial"/>
                <a:sym typeface="Arial"/>
              </a:rPr>
              <a:t>TÍTULO DO TRABALHO</a:t>
            </a:r>
            <a:endParaRPr b="1" i="0" sz="6600" u="none" cap="none" strike="noStrike">
              <a:solidFill>
                <a:srgbClr val="143C64"/>
              </a:solidFill>
              <a:latin typeface="Arial"/>
              <a:ea typeface="Arial"/>
              <a:cs typeface="Arial"/>
              <a:sym typeface="Arial"/>
            </a:endParaRPr>
          </a:p>
        </p:txBody>
      </p:sp>
      <p:sp>
        <p:nvSpPr>
          <p:cNvPr id="100" name="Google Shape;100;g308549e7739_0_2"/>
          <p:cNvSpPr txBox="1"/>
          <p:nvPr/>
        </p:nvSpPr>
        <p:spPr>
          <a:xfrm>
            <a:off x="1215254" y="10776701"/>
            <a:ext cx="30316200" cy="3986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800"/>
              <a:buFont typeface="Arial"/>
              <a:buNone/>
            </a:pPr>
            <a:r>
              <a:rPr b="1" i="0" lang="pt-BR" sz="3800" u="none" cap="none" strike="noStrike">
                <a:solidFill>
                  <a:schemeClr val="dk1"/>
                </a:solidFill>
                <a:latin typeface="Arial"/>
                <a:ea typeface="Arial"/>
                <a:cs typeface="Arial"/>
                <a:sym typeface="Arial"/>
              </a:rPr>
              <a:t>Nome completo do(a) coautor(a)</a:t>
            </a:r>
            <a:r>
              <a:rPr b="1" baseline="30000" i="0" lang="pt-BR" sz="3800" u="none" cap="none" strike="noStrike">
                <a:solidFill>
                  <a:schemeClr val="dk1"/>
                </a:solidFill>
                <a:latin typeface="Arial"/>
                <a:ea typeface="Arial"/>
                <a:cs typeface="Arial"/>
                <a:sym typeface="Arial"/>
              </a:rPr>
              <a:t>1</a:t>
            </a:r>
            <a:r>
              <a:rPr b="1" i="0" lang="pt-BR" sz="3800" u="none" cap="none" strike="noStrike">
                <a:solidFill>
                  <a:schemeClr val="dk1"/>
                </a:solidFill>
                <a:latin typeface="Arial"/>
                <a:ea typeface="Arial"/>
                <a:cs typeface="Arial"/>
                <a:sym typeface="Arial"/>
              </a:rPr>
              <a:t>; Nome completo do(a) coautor(a)</a:t>
            </a:r>
            <a:r>
              <a:rPr b="1" baseline="30000" i="0" lang="pt-BR" sz="3800" u="none" cap="none" strike="noStrike">
                <a:solidFill>
                  <a:schemeClr val="dk1"/>
                </a:solidFill>
                <a:latin typeface="Arial"/>
                <a:ea typeface="Arial"/>
                <a:cs typeface="Arial"/>
                <a:sym typeface="Arial"/>
              </a:rPr>
              <a:t>2</a:t>
            </a:r>
            <a:r>
              <a:rPr b="1" i="0" lang="pt-BR" sz="3800" u="none" cap="none" strike="noStrike">
                <a:solidFill>
                  <a:schemeClr val="dk1"/>
                </a:solidFill>
                <a:latin typeface="Arial"/>
                <a:ea typeface="Arial"/>
                <a:cs typeface="Arial"/>
                <a:sym typeface="Arial"/>
              </a:rPr>
              <a:t>; Nome completo do(a) coautor(a)</a:t>
            </a:r>
            <a:r>
              <a:rPr b="1" baseline="30000" i="0" lang="pt-BR" sz="3800" u="none" cap="none" strike="noStrike">
                <a:solidFill>
                  <a:schemeClr val="dk1"/>
                </a:solidFill>
                <a:latin typeface="Arial"/>
                <a:ea typeface="Arial"/>
                <a:cs typeface="Arial"/>
                <a:sym typeface="Arial"/>
              </a:rPr>
              <a:t>3</a:t>
            </a:r>
            <a:r>
              <a:rPr b="1" i="0" lang="pt-BR" sz="3800" u="none" cap="none" strike="noStrike">
                <a:solidFill>
                  <a:schemeClr val="dk1"/>
                </a:solidFill>
                <a:latin typeface="Arial"/>
                <a:ea typeface="Arial"/>
                <a:cs typeface="Arial"/>
                <a:sym typeface="Arial"/>
              </a:rPr>
              <a:t>; Nome completo do(a) </a:t>
            </a:r>
            <a:endParaRPr b="0" i="0" sz="36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800"/>
              <a:buFont typeface="Arial"/>
              <a:buNone/>
            </a:pPr>
            <a:r>
              <a:rPr b="1" i="0" lang="pt-BR" sz="3800" u="none" cap="none" strike="noStrike">
                <a:solidFill>
                  <a:schemeClr val="dk1"/>
                </a:solidFill>
                <a:latin typeface="Arial"/>
                <a:ea typeface="Arial"/>
                <a:cs typeface="Arial"/>
                <a:sym typeface="Arial"/>
              </a:rPr>
              <a:t>coautor(a)</a:t>
            </a:r>
            <a:r>
              <a:rPr b="1" baseline="30000" i="0" lang="pt-BR" sz="3800" u="none" cap="none" strike="noStrike">
                <a:solidFill>
                  <a:schemeClr val="dk1"/>
                </a:solidFill>
                <a:latin typeface="Arial"/>
                <a:ea typeface="Arial"/>
                <a:cs typeface="Arial"/>
                <a:sym typeface="Arial"/>
              </a:rPr>
              <a:t>4</a:t>
            </a:r>
            <a:r>
              <a:rPr b="1" i="0" lang="pt-BR" sz="3800" u="none" cap="none" strike="noStrike">
                <a:solidFill>
                  <a:schemeClr val="dk1"/>
                </a:solidFill>
                <a:latin typeface="Arial"/>
                <a:ea typeface="Arial"/>
                <a:cs typeface="Arial"/>
                <a:sym typeface="Arial"/>
              </a:rPr>
              <a:t>; Nome completo do(a) coordenador(a) do projeto</a:t>
            </a:r>
            <a:r>
              <a:rPr b="1" baseline="30000" i="0" lang="pt-BR" sz="3800" u="none" cap="none" strike="noStrike">
                <a:solidFill>
                  <a:schemeClr val="dk1"/>
                </a:solidFill>
                <a:latin typeface="Arial"/>
                <a:ea typeface="Arial"/>
                <a:cs typeface="Arial"/>
                <a:sym typeface="Arial"/>
              </a:rPr>
              <a:t>5 </a:t>
            </a:r>
            <a:r>
              <a:rPr b="1" i="0" lang="pt-BR" sz="3800" u="none" cap="none" strike="noStrike">
                <a:solidFill>
                  <a:srgbClr val="FF0000"/>
                </a:solidFill>
                <a:latin typeface="Arial"/>
                <a:ea typeface="Arial"/>
                <a:cs typeface="Arial"/>
                <a:sym typeface="Arial"/>
              </a:rPr>
              <a:t>(ATÉ 10 AUTORES)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300"/>
              <a:buFont typeface="Arial"/>
              <a:buNone/>
            </a:pPr>
            <a:r>
              <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rPr b="1" baseline="30000" i="0" lang="pt-BR" sz="3600" u="none" cap="none" strike="noStrike">
                <a:solidFill>
                  <a:schemeClr val="dk1"/>
                </a:solidFill>
                <a:latin typeface="Arial"/>
                <a:ea typeface="Arial"/>
                <a:cs typeface="Arial"/>
                <a:sym typeface="Arial"/>
              </a:rPr>
              <a:t>1</a:t>
            </a:r>
            <a:r>
              <a:rPr b="0" i="0" lang="pt-BR" sz="3600" u="none" cap="none" strike="noStrike">
                <a:solidFill>
                  <a:schemeClr val="dk1"/>
                </a:solidFill>
                <a:latin typeface="Arial"/>
                <a:ea typeface="Arial"/>
                <a:cs typeface="Arial"/>
                <a:sym typeface="Arial"/>
              </a:rPr>
              <a:t>Nome do Curso/Instituto ou Faculdade – e-mail autor(a)</a:t>
            </a:r>
            <a:endParaRPr b="0" i="0" sz="3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rPr b="0" i="0" lang="pt-BR" sz="3600" u="none" cap="none" strike="noStrike">
                <a:solidFill>
                  <a:schemeClr val="dk1"/>
                </a:solidFill>
                <a:latin typeface="Arial"/>
                <a:ea typeface="Arial"/>
                <a:cs typeface="Arial"/>
                <a:sym typeface="Arial"/>
              </a:rPr>
              <a:t>[...]</a:t>
            </a:r>
            <a:endParaRPr b="0" i="0" sz="36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600"/>
              <a:buFont typeface="Arial"/>
              <a:buNone/>
            </a:pPr>
            <a:r>
              <a:rPr b="1" baseline="30000" i="0" lang="pt-BR" sz="3600" u="none" cap="none" strike="noStrike">
                <a:solidFill>
                  <a:schemeClr val="dk1"/>
                </a:solidFill>
                <a:latin typeface="Arial"/>
                <a:ea typeface="Arial"/>
                <a:cs typeface="Arial"/>
                <a:sym typeface="Arial"/>
              </a:rPr>
              <a:t>5</a:t>
            </a:r>
            <a:r>
              <a:rPr b="0" i="0" lang="pt-BR" sz="3600" u="none" cap="none" strike="noStrike">
                <a:solidFill>
                  <a:schemeClr val="dk1"/>
                </a:solidFill>
                <a:latin typeface="Arial"/>
                <a:ea typeface="Arial"/>
                <a:cs typeface="Arial"/>
                <a:sym typeface="Arial"/>
              </a:rPr>
              <a:t>Nome do Curso/Instituto ou Faculdade – e-mail coordenador(a) do projeto</a:t>
            </a:r>
            <a:endParaRPr b="0" i="0" sz="3600" u="none" cap="none" strike="noStrike">
              <a:solidFill>
                <a:schemeClr val="dk1"/>
              </a:solidFill>
              <a:latin typeface="Arial"/>
              <a:ea typeface="Arial"/>
              <a:cs typeface="Arial"/>
              <a:sym typeface="Arial"/>
            </a:endParaRPr>
          </a:p>
        </p:txBody>
      </p:sp>
      <p:cxnSp>
        <p:nvCxnSpPr>
          <p:cNvPr id="101" name="Google Shape;101;g308549e7739_0_2"/>
          <p:cNvCxnSpPr/>
          <p:nvPr/>
        </p:nvCxnSpPr>
        <p:spPr>
          <a:xfrm>
            <a:off x="1396565" y="15264551"/>
            <a:ext cx="29489400" cy="0"/>
          </a:xfrm>
          <a:prstGeom prst="straightConnector1">
            <a:avLst/>
          </a:prstGeom>
          <a:noFill/>
          <a:ln cap="flat" cmpd="sng" w="76200">
            <a:solidFill>
              <a:schemeClr val="accent1"/>
            </a:solidFill>
            <a:prstDash val="solid"/>
            <a:miter lim="800000"/>
            <a:headEnd len="sm" w="sm" type="none"/>
            <a:tailEnd len="sm" w="sm" type="none"/>
          </a:ln>
        </p:spPr>
      </p:cxnSp>
      <p:cxnSp>
        <p:nvCxnSpPr>
          <p:cNvPr id="102" name="Google Shape;102;g308549e7739_0_2"/>
          <p:cNvCxnSpPr/>
          <p:nvPr/>
        </p:nvCxnSpPr>
        <p:spPr>
          <a:xfrm flipH="1" rot="10800000">
            <a:off x="3789027" y="9060038"/>
            <a:ext cx="25231200" cy="19800"/>
          </a:xfrm>
          <a:prstGeom prst="straightConnector1">
            <a:avLst/>
          </a:prstGeom>
          <a:noFill/>
          <a:ln cap="flat" cmpd="sng" w="76200">
            <a:solidFill>
              <a:schemeClr val="accent1"/>
            </a:solidFill>
            <a:prstDash val="solid"/>
            <a:miter lim="800000"/>
            <a:headEnd len="sm" w="sm" type="none"/>
            <a:tailEnd len="sm" w="sm" type="none"/>
          </a:ln>
        </p:spPr>
      </p:cxnSp>
      <p:sp>
        <p:nvSpPr>
          <p:cNvPr id="103" name="Google Shape;103;g308549e7739_0_2"/>
          <p:cNvSpPr txBox="1"/>
          <p:nvPr/>
        </p:nvSpPr>
        <p:spPr>
          <a:xfrm>
            <a:off x="7032650" y="458200"/>
            <a:ext cx="19653900" cy="31632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pt-BR" sz="9000">
                <a:solidFill>
                  <a:srgbClr val="FFFFFF"/>
                </a:solidFill>
                <a:highlight>
                  <a:srgbClr val="FF0000"/>
                </a:highlight>
                <a:latin typeface="Times New Roman"/>
                <a:ea typeface="Times New Roman"/>
                <a:cs typeface="Times New Roman"/>
                <a:sym typeface="Times New Roman"/>
              </a:rPr>
              <a:t>Crie uma cópia ou faça o download do arquivo antes de realizar qualquer edição.</a:t>
            </a:r>
            <a:endParaRPr sz="9000">
              <a:solidFill>
                <a:srgbClr val="FFFFFF"/>
              </a:solidFill>
              <a:highlight>
                <a:srgbClr val="FF0000"/>
              </a:highlight>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2024-09-09T13:13:59Z</dcterms:created>
  <dc:creator>UFR</dc:creator>
</cp:coreProperties>
</file>