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43200625" cx="32399275"/>
  <p:notesSz cx="6858000" cy="9144000"/>
  <p:embeddedFontLst>
    <p:embeddedFont>
      <p:font typeface="Play"/>
      <p:regular r:id="rId6"/>
      <p:bold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8" roundtripDataSignature="AMtx7mg9T++fd2a6cOFPoFZKZW3P+fbv5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font" Target="fonts/Play-regular.fntdata"/><Relationship Id="rId7" Type="http://schemas.openxmlformats.org/officeDocument/2006/relationships/font" Target="fonts/Play-bold.fntdata"/><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11" name="Shape 11"/>
        <p:cNvGrpSpPr/>
        <p:nvPr/>
      </p:nvGrpSpPr>
      <p:grpSpPr>
        <a:xfrm>
          <a:off x="0" y="0"/>
          <a:ext cx="0" cy="0"/>
          <a:chOff x="0" y="0"/>
          <a:chExt cx="0" cy="0"/>
        </a:xfrm>
      </p:grpSpPr>
      <p:sp>
        <p:nvSpPr>
          <p:cNvPr id="12" name="Google Shape;12;p3"/>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3"/>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3"/>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2227451" y="2300044"/>
            <a:ext cx="27944386"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2494440" y="11233181"/>
            <a:ext cx="27410408" cy="2794438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71" name="Google Shape;71;p12"/>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8373518" y="17112258"/>
            <a:ext cx="36610544" cy="698609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5801170" y="10328657"/>
            <a:ext cx="36610544" cy="2055329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77" name="Google Shape;77;p13"/>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2429947" y="7070108"/>
            <a:ext cx="27539395" cy="1504022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21259"/>
              <a:buFont typeface="Play"/>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4049911" y="22690338"/>
            <a:ext cx="24299466" cy="1043015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3543"/>
              </a:spcBef>
              <a:spcAft>
                <a:spcPts val="0"/>
              </a:spcAft>
              <a:buClr>
                <a:schemeClr val="dk1"/>
              </a:buClr>
              <a:buSzPts val="8504"/>
              <a:buNone/>
              <a:defRPr sz="8504"/>
            </a:lvl1pPr>
            <a:lvl2pPr lvl="1" algn="ctr">
              <a:lnSpc>
                <a:spcPct val="90000"/>
              </a:lnSpc>
              <a:spcBef>
                <a:spcPts val="1772"/>
              </a:spcBef>
              <a:spcAft>
                <a:spcPts val="0"/>
              </a:spcAft>
              <a:buClr>
                <a:schemeClr val="dk1"/>
              </a:buClr>
              <a:buSzPts val="7086"/>
              <a:buNone/>
              <a:defRPr sz="7086"/>
            </a:lvl2pPr>
            <a:lvl3pPr lvl="2" algn="ctr">
              <a:lnSpc>
                <a:spcPct val="90000"/>
              </a:lnSpc>
              <a:spcBef>
                <a:spcPts val="1772"/>
              </a:spcBef>
              <a:spcAft>
                <a:spcPts val="0"/>
              </a:spcAft>
              <a:buClr>
                <a:schemeClr val="dk1"/>
              </a:buClr>
              <a:buSzPts val="6378"/>
              <a:buNone/>
              <a:defRPr sz="6378"/>
            </a:lvl3pPr>
            <a:lvl4pPr lvl="3" algn="ctr">
              <a:lnSpc>
                <a:spcPct val="90000"/>
              </a:lnSpc>
              <a:spcBef>
                <a:spcPts val="1772"/>
              </a:spcBef>
              <a:spcAft>
                <a:spcPts val="0"/>
              </a:spcAft>
              <a:buClr>
                <a:schemeClr val="dk1"/>
              </a:buClr>
              <a:buSzPts val="5669"/>
              <a:buNone/>
              <a:defRPr sz="5669"/>
            </a:lvl4pPr>
            <a:lvl5pPr lvl="4" algn="ctr">
              <a:lnSpc>
                <a:spcPct val="90000"/>
              </a:lnSpc>
              <a:spcBef>
                <a:spcPts val="1772"/>
              </a:spcBef>
              <a:spcAft>
                <a:spcPts val="0"/>
              </a:spcAft>
              <a:buClr>
                <a:schemeClr val="dk1"/>
              </a:buClr>
              <a:buSzPts val="5669"/>
              <a:buNone/>
              <a:defRPr sz="5669"/>
            </a:lvl5pPr>
            <a:lvl6pPr lvl="5" algn="ctr">
              <a:lnSpc>
                <a:spcPct val="90000"/>
              </a:lnSpc>
              <a:spcBef>
                <a:spcPts val="1772"/>
              </a:spcBef>
              <a:spcAft>
                <a:spcPts val="0"/>
              </a:spcAft>
              <a:buClr>
                <a:schemeClr val="dk1"/>
              </a:buClr>
              <a:buSzPts val="5669"/>
              <a:buNone/>
              <a:defRPr sz="5669"/>
            </a:lvl6pPr>
            <a:lvl7pPr lvl="6" algn="ctr">
              <a:lnSpc>
                <a:spcPct val="90000"/>
              </a:lnSpc>
              <a:spcBef>
                <a:spcPts val="1772"/>
              </a:spcBef>
              <a:spcAft>
                <a:spcPts val="0"/>
              </a:spcAft>
              <a:buClr>
                <a:schemeClr val="dk1"/>
              </a:buClr>
              <a:buSzPts val="5669"/>
              <a:buNone/>
              <a:defRPr sz="5669"/>
            </a:lvl7pPr>
            <a:lvl8pPr lvl="7" algn="ctr">
              <a:lnSpc>
                <a:spcPct val="90000"/>
              </a:lnSpc>
              <a:spcBef>
                <a:spcPts val="1772"/>
              </a:spcBef>
              <a:spcAft>
                <a:spcPts val="0"/>
              </a:spcAft>
              <a:buClr>
                <a:schemeClr val="dk1"/>
              </a:buClr>
              <a:buSzPts val="5669"/>
              <a:buNone/>
              <a:defRPr sz="5669"/>
            </a:lvl8pPr>
            <a:lvl9pPr lvl="8" algn="ctr">
              <a:lnSpc>
                <a:spcPct val="90000"/>
              </a:lnSpc>
              <a:spcBef>
                <a:spcPts val="1772"/>
              </a:spcBef>
              <a:spcAft>
                <a:spcPts val="0"/>
              </a:spcAft>
              <a:buClr>
                <a:schemeClr val="dk1"/>
              </a:buClr>
              <a:buSzPts val="5669"/>
              <a:buNone/>
              <a:defRPr sz="5669"/>
            </a:lvl9pPr>
          </a:lstStyle>
          <a:p/>
        </p:txBody>
      </p:sp>
      <p:sp>
        <p:nvSpPr>
          <p:cNvPr id="18" name="Google Shape;18;p4"/>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1" name="Shape 21"/>
        <p:cNvGrpSpPr/>
        <p:nvPr/>
      </p:nvGrpSpPr>
      <p:grpSpPr>
        <a:xfrm>
          <a:off x="0" y="0"/>
          <a:ext cx="0" cy="0"/>
          <a:chOff x="0" y="0"/>
          <a:chExt cx="0" cy="0"/>
        </a:xfrm>
      </p:grpSpPr>
      <p:sp>
        <p:nvSpPr>
          <p:cNvPr id="22" name="Google Shape;22;p5"/>
          <p:cNvSpPr txBox="1"/>
          <p:nvPr>
            <p:ph type="title"/>
          </p:nvPr>
        </p:nvSpPr>
        <p:spPr>
          <a:xfrm>
            <a:off x="2227451" y="2300044"/>
            <a:ext cx="27944386"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5"/>
          <p:cNvSpPr txBox="1"/>
          <p:nvPr>
            <p:ph idx="1" type="body"/>
          </p:nvPr>
        </p:nvSpPr>
        <p:spPr>
          <a:xfrm>
            <a:off x="2227451" y="11500170"/>
            <a:ext cx="27944386"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24" name="Google Shape;24;p5"/>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5"/>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7" name="Shape 27"/>
        <p:cNvGrpSpPr/>
        <p:nvPr/>
      </p:nvGrpSpPr>
      <p:grpSpPr>
        <a:xfrm>
          <a:off x="0" y="0"/>
          <a:ext cx="0" cy="0"/>
          <a:chOff x="0" y="0"/>
          <a:chExt cx="0" cy="0"/>
        </a:xfrm>
      </p:grpSpPr>
      <p:sp>
        <p:nvSpPr>
          <p:cNvPr id="28" name="Google Shape;28;p6"/>
          <p:cNvSpPr txBox="1"/>
          <p:nvPr>
            <p:ph type="title"/>
          </p:nvPr>
        </p:nvSpPr>
        <p:spPr>
          <a:xfrm>
            <a:off x="2210578" y="10770172"/>
            <a:ext cx="27944386" cy="1797026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1259"/>
              <a:buFont typeface="Play"/>
              <a:buNone/>
              <a:defRPr sz="2125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6"/>
          <p:cNvSpPr txBox="1"/>
          <p:nvPr>
            <p:ph idx="1" type="body"/>
          </p:nvPr>
        </p:nvSpPr>
        <p:spPr>
          <a:xfrm>
            <a:off x="2210578" y="28910440"/>
            <a:ext cx="27944386" cy="945013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rgbClr val="757575"/>
              </a:buClr>
              <a:buSzPts val="8504"/>
              <a:buNone/>
              <a:defRPr sz="8504">
                <a:solidFill>
                  <a:srgbClr val="757575"/>
                </a:solidFill>
              </a:defRPr>
            </a:lvl1pPr>
            <a:lvl2pPr indent="-228600" lvl="1" marL="914400" algn="l">
              <a:lnSpc>
                <a:spcPct val="90000"/>
              </a:lnSpc>
              <a:spcBef>
                <a:spcPts val="1772"/>
              </a:spcBef>
              <a:spcAft>
                <a:spcPts val="0"/>
              </a:spcAft>
              <a:buClr>
                <a:srgbClr val="757575"/>
              </a:buClr>
              <a:buSzPts val="7086"/>
              <a:buNone/>
              <a:defRPr sz="7086">
                <a:solidFill>
                  <a:srgbClr val="757575"/>
                </a:solidFill>
              </a:defRPr>
            </a:lvl2pPr>
            <a:lvl3pPr indent="-228600" lvl="2" marL="1371600" algn="l">
              <a:lnSpc>
                <a:spcPct val="90000"/>
              </a:lnSpc>
              <a:spcBef>
                <a:spcPts val="1772"/>
              </a:spcBef>
              <a:spcAft>
                <a:spcPts val="0"/>
              </a:spcAft>
              <a:buClr>
                <a:srgbClr val="757575"/>
              </a:buClr>
              <a:buSzPts val="6378"/>
              <a:buNone/>
              <a:defRPr sz="6378">
                <a:solidFill>
                  <a:srgbClr val="757575"/>
                </a:solidFill>
              </a:defRPr>
            </a:lvl3pPr>
            <a:lvl4pPr indent="-228600" lvl="3" marL="1828800" algn="l">
              <a:lnSpc>
                <a:spcPct val="90000"/>
              </a:lnSpc>
              <a:spcBef>
                <a:spcPts val="1772"/>
              </a:spcBef>
              <a:spcAft>
                <a:spcPts val="0"/>
              </a:spcAft>
              <a:buClr>
                <a:srgbClr val="757575"/>
              </a:buClr>
              <a:buSzPts val="5669"/>
              <a:buNone/>
              <a:defRPr sz="5669">
                <a:solidFill>
                  <a:srgbClr val="757575"/>
                </a:solidFill>
              </a:defRPr>
            </a:lvl4pPr>
            <a:lvl5pPr indent="-228600" lvl="4" marL="2286000" algn="l">
              <a:lnSpc>
                <a:spcPct val="90000"/>
              </a:lnSpc>
              <a:spcBef>
                <a:spcPts val="1772"/>
              </a:spcBef>
              <a:spcAft>
                <a:spcPts val="0"/>
              </a:spcAft>
              <a:buClr>
                <a:srgbClr val="757575"/>
              </a:buClr>
              <a:buSzPts val="5669"/>
              <a:buNone/>
              <a:defRPr sz="5669">
                <a:solidFill>
                  <a:srgbClr val="757575"/>
                </a:solidFill>
              </a:defRPr>
            </a:lvl5pPr>
            <a:lvl6pPr indent="-228600" lvl="5" marL="2743200" algn="l">
              <a:lnSpc>
                <a:spcPct val="90000"/>
              </a:lnSpc>
              <a:spcBef>
                <a:spcPts val="1772"/>
              </a:spcBef>
              <a:spcAft>
                <a:spcPts val="0"/>
              </a:spcAft>
              <a:buClr>
                <a:srgbClr val="757575"/>
              </a:buClr>
              <a:buSzPts val="5669"/>
              <a:buNone/>
              <a:defRPr sz="5669">
                <a:solidFill>
                  <a:srgbClr val="757575"/>
                </a:solidFill>
              </a:defRPr>
            </a:lvl6pPr>
            <a:lvl7pPr indent="-228600" lvl="6" marL="3200400" algn="l">
              <a:lnSpc>
                <a:spcPct val="90000"/>
              </a:lnSpc>
              <a:spcBef>
                <a:spcPts val="1772"/>
              </a:spcBef>
              <a:spcAft>
                <a:spcPts val="0"/>
              </a:spcAft>
              <a:buClr>
                <a:srgbClr val="757575"/>
              </a:buClr>
              <a:buSzPts val="5669"/>
              <a:buNone/>
              <a:defRPr sz="5669">
                <a:solidFill>
                  <a:srgbClr val="757575"/>
                </a:solidFill>
              </a:defRPr>
            </a:lvl7pPr>
            <a:lvl8pPr indent="-228600" lvl="7" marL="3657600" algn="l">
              <a:lnSpc>
                <a:spcPct val="90000"/>
              </a:lnSpc>
              <a:spcBef>
                <a:spcPts val="1772"/>
              </a:spcBef>
              <a:spcAft>
                <a:spcPts val="0"/>
              </a:spcAft>
              <a:buClr>
                <a:srgbClr val="757575"/>
              </a:buClr>
              <a:buSzPts val="5669"/>
              <a:buNone/>
              <a:defRPr sz="5669">
                <a:solidFill>
                  <a:srgbClr val="757575"/>
                </a:solidFill>
              </a:defRPr>
            </a:lvl8pPr>
            <a:lvl9pPr indent="-228600" lvl="8" marL="4114800" algn="l">
              <a:lnSpc>
                <a:spcPct val="90000"/>
              </a:lnSpc>
              <a:spcBef>
                <a:spcPts val="1772"/>
              </a:spcBef>
              <a:spcAft>
                <a:spcPts val="0"/>
              </a:spcAft>
              <a:buClr>
                <a:srgbClr val="757575"/>
              </a:buClr>
              <a:buSzPts val="5669"/>
              <a:buNone/>
              <a:defRPr sz="5669">
                <a:solidFill>
                  <a:srgbClr val="757575"/>
                </a:solidFill>
              </a:defRPr>
            </a:lvl9pPr>
          </a:lstStyle>
          <a:p/>
        </p:txBody>
      </p:sp>
      <p:sp>
        <p:nvSpPr>
          <p:cNvPr id="30" name="Google Shape;30;p6"/>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6"/>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6"/>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3" name="Shape 33"/>
        <p:cNvGrpSpPr/>
        <p:nvPr/>
      </p:nvGrpSpPr>
      <p:grpSpPr>
        <a:xfrm>
          <a:off x="0" y="0"/>
          <a:ext cx="0" cy="0"/>
          <a:chOff x="0" y="0"/>
          <a:chExt cx="0" cy="0"/>
        </a:xfrm>
      </p:grpSpPr>
      <p:sp>
        <p:nvSpPr>
          <p:cNvPr id="34" name="Google Shape;34;p7"/>
          <p:cNvSpPr txBox="1"/>
          <p:nvPr>
            <p:ph type="title"/>
          </p:nvPr>
        </p:nvSpPr>
        <p:spPr>
          <a:xfrm>
            <a:off x="2227451" y="2300044"/>
            <a:ext cx="27944386"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7"/>
          <p:cNvSpPr txBox="1"/>
          <p:nvPr>
            <p:ph idx="1" type="body"/>
          </p:nvPr>
        </p:nvSpPr>
        <p:spPr>
          <a:xfrm>
            <a:off x="2227451" y="11500170"/>
            <a:ext cx="13769697"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36" name="Google Shape;36;p7"/>
          <p:cNvSpPr txBox="1"/>
          <p:nvPr>
            <p:ph idx="2" type="body"/>
          </p:nvPr>
        </p:nvSpPr>
        <p:spPr>
          <a:xfrm>
            <a:off x="16402140" y="11500170"/>
            <a:ext cx="13769697"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37" name="Google Shape;37;p7"/>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7"/>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7"/>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0" name="Shape 40"/>
        <p:cNvGrpSpPr/>
        <p:nvPr/>
      </p:nvGrpSpPr>
      <p:grpSpPr>
        <a:xfrm>
          <a:off x="0" y="0"/>
          <a:ext cx="0" cy="0"/>
          <a:chOff x="0" y="0"/>
          <a:chExt cx="0" cy="0"/>
        </a:xfrm>
      </p:grpSpPr>
      <p:sp>
        <p:nvSpPr>
          <p:cNvPr id="41" name="Google Shape;41;p8"/>
          <p:cNvSpPr txBox="1"/>
          <p:nvPr>
            <p:ph type="title"/>
          </p:nvPr>
        </p:nvSpPr>
        <p:spPr>
          <a:xfrm>
            <a:off x="2231671" y="2300044"/>
            <a:ext cx="27944386"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
          <p:cNvSpPr txBox="1"/>
          <p:nvPr>
            <p:ph idx="1" type="body"/>
          </p:nvPr>
        </p:nvSpPr>
        <p:spPr>
          <a:xfrm>
            <a:off x="2231675" y="10590160"/>
            <a:ext cx="13706415" cy="519007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8504"/>
              <a:buNone/>
              <a:defRPr b="1" sz="8504"/>
            </a:lvl1pPr>
            <a:lvl2pPr indent="-228600" lvl="1" marL="914400" algn="l">
              <a:lnSpc>
                <a:spcPct val="90000"/>
              </a:lnSpc>
              <a:spcBef>
                <a:spcPts val="1772"/>
              </a:spcBef>
              <a:spcAft>
                <a:spcPts val="0"/>
              </a:spcAft>
              <a:buClr>
                <a:schemeClr val="dk1"/>
              </a:buClr>
              <a:buSzPts val="7086"/>
              <a:buNone/>
              <a:defRPr b="1" sz="7086"/>
            </a:lvl2pPr>
            <a:lvl3pPr indent="-228600" lvl="2" marL="1371600" algn="l">
              <a:lnSpc>
                <a:spcPct val="90000"/>
              </a:lnSpc>
              <a:spcBef>
                <a:spcPts val="1772"/>
              </a:spcBef>
              <a:spcAft>
                <a:spcPts val="0"/>
              </a:spcAft>
              <a:buClr>
                <a:schemeClr val="dk1"/>
              </a:buClr>
              <a:buSzPts val="6378"/>
              <a:buNone/>
              <a:defRPr b="1" sz="6378"/>
            </a:lvl3pPr>
            <a:lvl4pPr indent="-228600" lvl="3" marL="1828800" algn="l">
              <a:lnSpc>
                <a:spcPct val="90000"/>
              </a:lnSpc>
              <a:spcBef>
                <a:spcPts val="1772"/>
              </a:spcBef>
              <a:spcAft>
                <a:spcPts val="0"/>
              </a:spcAft>
              <a:buClr>
                <a:schemeClr val="dk1"/>
              </a:buClr>
              <a:buSzPts val="5669"/>
              <a:buNone/>
              <a:defRPr b="1" sz="5669"/>
            </a:lvl4pPr>
            <a:lvl5pPr indent="-228600" lvl="4" marL="2286000" algn="l">
              <a:lnSpc>
                <a:spcPct val="90000"/>
              </a:lnSpc>
              <a:spcBef>
                <a:spcPts val="1772"/>
              </a:spcBef>
              <a:spcAft>
                <a:spcPts val="0"/>
              </a:spcAft>
              <a:buClr>
                <a:schemeClr val="dk1"/>
              </a:buClr>
              <a:buSzPts val="5669"/>
              <a:buNone/>
              <a:defRPr b="1" sz="5669"/>
            </a:lvl5pPr>
            <a:lvl6pPr indent="-228600" lvl="5" marL="2743200" algn="l">
              <a:lnSpc>
                <a:spcPct val="90000"/>
              </a:lnSpc>
              <a:spcBef>
                <a:spcPts val="1772"/>
              </a:spcBef>
              <a:spcAft>
                <a:spcPts val="0"/>
              </a:spcAft>
              <a:buClr>
                <a:schemeClr val="dk1"/>
              </a:buClr>
              <a:buSzPts val="5669"/>
              <a:buNone/>
              <a:defRPr b="1" sz="5669"/>
            </a:lvl6pPr>
            <a:lvl7pPr indent="-228600" lvl="6" marL="3200400" algn="l">
              <a:lnSpc>
                <a:spcPct val="90000"/>
              </a:lnSpc>
              <a:spcBef>
                <a:spcPts val="1772"/>
              </a:spcBef>
              <a:spcAft>
                <a:spcPts val="0"/>
              </a:spcAft>
              <a:buClr>
                <a:schemeClr val="dk1"/>
              </a:buClr>
              <a:buSzPts val="5669"/>
              <a:buNone/>
              <a:defRPr b="1" sz="5669"/>
            </a:lvl7pPr>
            <a:lvl8pPr indent="-228600" lvl="7" marL="3657600" algn="l">
              <a:lnSpc>
                <a:spcPct val="90000"/>
              </a:lnSpc>
              <a:spcBef>
                <a:spcPts val="1772"/>
              </a:spcBef>
              <a:spcAft>
                <a:spcPts val="0"/>
              </a:spcAft>
              <a:buClr>
                <a:schemeClr val="dk1"/>
              </a:buClr>
              <a:buSzPts val="5669"/>
              <a:buNone/>
              <a:defRPr b="1" sz="5669"/>
            </a:lvl8pPr>
            <a:lvl9pPr indent="-228600" lvl="8" marL="4114800" algn="l">
              <a:lnSpc>
                <a:spcPct val="90000"/>
              </a:lnSpc>
              <a:spcBef>
                <a:spcPts val="1772"/>
              </a:spcBef>
              <a:spcAft>
                <a:spcPts val="0"/>
              </a:spcAft>
              <a:buClr>
                <a:schemeClr val="dk1"/>
              </a:buClr>
              <a:buSzPts val="5669"/>
              <a:buNone/>
              <a:defRPr b="1" sz="5669"/>
            </a:lvl9pPr>
          </a:lstStyle>
          <a:p/>
        </p:txBody>
      </p:sp>
      <p:sp>
        <p:nvSpPr>
          <p:cNvPr id="43" name="Google Shape;43;p8"/>
          <p:cNvSpPr txBox="1"/>
          <p:nvPr>
            <p:ph idx="2" type="body"/>
          </p:nvPr>
        </p:nvSpPr>
        <p:spPr>
          <a:xfrm>
            <a:off x="2231675" y="15780233"/>
            <a:ext cx="13706415" cy="2321034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44" name="Google Shape;44;p8"/>
          <p:cNvSpPr txBox="1"/>
          <p:nvPr>
            <p:ph idx="3" type="body"/>
          </p:nvPr>
        </p:nvSpPr>
        <p:spPr>
          <a:xfrm>
            <a:off x="16402142" y="10590160"/>
            <a:ext cx="13773917" cy="519007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8504"/>
              <a:buNone/>
              <a:defRPr b="1" sz="8504"/>
            </a:lvl1pPr>
            <a:lvl2pPr indent="-228600" lvl="1" marL="914400" algn="l">
              <a:lnSpc>
                <a:spcPct val="90000"/>
              </a:lnSpc>
              <a:spcBef>
                <a:spcPts val="1772"/>
              </a:spcBef>
              <a:spcAft>
                <a:spcPts val="0"/>
              </a:spcAft>
              <a:buClr>
                <a:schemeClr val="dk1"/>
              </a:buClr>
              <a:buSzPts val="7086"/>
              <a:buNone/>
              <a:defRPr b="1" sz="7086"/>
            </a:lvl2pPr>
            <a:lvl3pPr indent="-228600" lvl="2" marL="1371600" algn="l">
              <a:lnSpc>
                <a:spcPct val="90000"/>
              </a:lnSpc>
              <a:spcBef>
                <a:spcPts val="1772"/>
              </a:spcBef>
              <a:spcAft>
                <a:spcPts val="0"/>
              </a:spcAft>
              <a:buClr>
                <a:schemeClr val="dk1"/>
              </a:buClr>
              <a:buSzPts val="6378"/>
              <a:buNone/>
              <a:defRPr b="1" sz="6378"/>
            </a:lvl3pPr>
            <a:lvl4pPr indent="-228600" lvl="3" marL="1828800" algn="l">
              <a:lnSpc>
                <a:spcPct val="90000"/>
              </a:lnSpc>
              <a:spcBef>
                <a:spcPts val="1772"/>
              </a:spcBef>
              <a:spcAft>
                <a:spcPts val="0"/>
              </a:spcAft>
              <a:buClr>
                <a:schemeClr val="dk1"/>
              </a:buClr>
              <a:buSzPts val="5669"/>
              <a:buNone/>
              <a:defRPr b="1" sz="5669"/>
            </a:lvl4pPr>
            <a:lvl5pPr indent="-228600" lvl="4" marL="2286000" algn="l">
              <a:lnSpc>
                <a:spcPct val="90000"/>
              </a:lnSpc>
              <a:spcBef>
                <a:spcPts val="1772"/>
              </a:spcBef>
              <a:spcAft>
                <a:spcPts val="0"/>
              </a:spcAft>
              <a:buClr>
                <a:schemeClr val="dk1"/>
              </a:buClr>
              <a:buSzPts val="5669"/>
              <a:buNone/>
              <a:defRPr b="1" sz="5669"/>
            </a:lvl5pPr>
            <a:lvl6pPr indent="-228600" lvl="5" marL="2743200" algn="l">
              <a:lnSpc>
                <a:spcPct val="90000"/>
              </a:lnSpc>
              <a:spcBef>
                <a:spcPts val="1772"/>
              </a:spcBef>
              <a:spcAft>
                <a:spcPts val="0"/>
              </a:spcAft>
              <a:buClr>
                <a:schemeClr val="dk1"/>
              </a:buClr>
              <a:buSzPts val="5669"/>
              <a:buNone/>
              <a:defRPr b="1" sz="5669"/>
            </a:lvl6pPr>
            <a:lvl7pPr indent="-228600" lvl="6" marL="3200400" algn="l">
              <a:lnSpc>
                <a:spcPct val="90000"/>
              </a:lnSpc>
              <a:spcBef>
                <a:spcPts val="1772"/>
              </a:spcBef>
              <a:spcAft>
                <a:spcPts val="0"/>
              </a:spcAft>
              <a:buClr>
                <a:schemeClr val="dk1"/>
              </a:buClr>
              <a:buSzPts val="5669"/>
              <a:buNone/>
              <a:defRPr b="1" sz="5669"/>
            </a:lvl7pPr>
            <a:lvl8pPr indent="-228600" lvl="7" marL="3657600" algn="l">
              <a:lnSpc>
                <a:spcPct val="90000"/>
              </a:lnSpc>
              <a:spcBef>
                <a:spcPts val="1772"/>
              </a:spcBef>
              <a:spcAft>
                <a:spcPts val="0"/>
              </a:spcAft>
              <a:buClr>
                <a:schemeClr val="dk1"/>
              </a:buClr>
              <a:buSzPts val="5669"/>
              <a:buNone/>
              <a:defRPr b="1" sz="5669"/>
            </a:lvl8pPr>
            <a:lvl9pPr indent="-228600" lvl="8" marL="4114800" algn="l">
              <a:lnSpc>
                <a:spcPct val="90000"/>
              </a:lnSpc>
              <a:spcBef>
                <a:spcPts val="1772"/>
              </a:spcBef>
              <a:spcAft>
                <a:spcPts val="0"/>
              </a:spcAft>
              <a:buClr>
                <a:schemeClr val="dk1"/>
              </a:buClr>
              <a:buSzPts val="5669"/>
              <a:buNone/>
              <a:defRPr b="1" sz="5669"/>
            </a:lvl9pPr>
          </a:lstStyle>
          <a:p/>
        </p:txBody>
      </p:sp>
      <p:sp>
        <p:nvSpPr>
          <p:cNvPr id="45" name="Google Shape;45;p8"/>
          <p:cNvSpPr txBox="1"/>
          <p:nvPr>
            <p:ph idx="4" type="body"/>
          </p:nvPr>
        </p:nvSpPr>
        <p:spPr>
          <a:xfrm>
            <a:off x="16402142" y="15780233"/>
            <a:ext cx="13773917" cy="2321034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46" name="Google Shape;46;p8"/>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8"/>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9" name="Shape 49"/>
        <p:cNvGrpSpPr/>
        <p:nvPr/>
      </p:nvGrpSpPr>
      <p:grpSpPr>
        <a:xfrm>
          <a:off x="0" y="0"/>
          <a:ext cx="0" cy="0"/>
          <a:chOff x="0" y="0"/>
          <a:chExt cx="0" cy="0"/>
        </a:xfrm>
      </p:grpSpPr>
      <p:sp>
        <p:nvSpPr>
          <p:cNvPr id="50" name="Google Shape;50;p9"/>
          <p:cNvSpPr txBox="1"/>
          <p:nvPr>
            <p:ph type="title"/>
          </p:nvPr>
        </p:nvSpPr>
        <p:spPr>
          <a:xfrm>
            <a:off x="2227451" y="2300044"/>
            <a:ext cx="27944386"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9"/>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2231671" y="2880042"/>
            <a:ext cx="10449614" cy="100801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1338"/>
              <a:buFont typeface="Play"/>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3773917" y="6220102"/>
            <a:ext cx="16402140" cy="30700453"/>
          </a:xfrm>
          <a:prstGeom prst="rect">
            <a:avLst/>
          </a:prstGeom>
          <a:noFill/>
          <a:ln>
            <a:noFill/>
          </a:ln>
        </p:spPr>
        <p:txBody>
          <a:bodyPr anchorCtr="0" anchor="t" bIns="45700" lIns="91425" spcFirstLastPara="1" rIns="91425" wrap="square" tIns="45700">
            <a:normAutofit/>
          </a:bodyPr>
          <a:lstStyle>
            <a:lvl1pPr indent="-948563" lvl="0" marL="457200" algn="l">
              <a:lnSpc>
                <a:spcPct val="90000"/>
              </a:lnSpc>
              <a:spcBef>
                <a:spcPts val="3543"/>
              </a:spcBef>
              <a:spcAft>
                <a:spcPts val="0"/>
              </a:spcAft>
              <a:buClr>
                <a:schemeClr val="dk1"/>
              </a:buClr>
              <a:buSzPts val="11338"/>
              <a:buChar char="•"/>
              <a:defRPr sz="11338"/>
            </a:lvl1pPr>
            <a:lvl2pPr indent="-858583" lvl="1" marL="914400" algn="l">
              <a:lnSpc>
                <a:spcPct val="90000"/>
              </a:lnSpc>
              <a:spcBef>
                <a:spcPts val="1772"/>
              </a:spcBef>
              <a:spcAft>
                <a:spcPts val="0"/>
              </a:spcAft>
              <a:buClr>
                <a:schemeClr val="dk1"/>
              </a:buClr>
              <a:buSzPts val="9921"/>
              <a:buChar char="•"/>
              <a:defRPr sz="9921"/>
            </a:lvl2pPr>
            <a:lvl3pPr indent="-768604" lvl="2" marL="1371600" algn="l">
              <a:lnSpc>
                <a:spcPct val="90000"/>
              </a:lnSpc>
              <a:spcBef>
                <a:spcPts val="1772"/>
              </a:spcBef>
              <a:spcAft>
                <a:spcPts val="0"/>
              </a:spcAft>
              <a:buClr>
                <a:schemeClr val="dk1"/>
              </a:buClr>
              <a:buSzPts val="8504"/>
              <a:buChar char="•"/>
              <a:defRPr sz="8504"/>
            </a:lvl3pPr>
            <a:lvl4pPr indent="-678561" lvl="3" marL="1828800" algn="l">
              <a:lnSpc>
                <a:spcPct val="90000"/>
              </a:lnSpc>
              <a:spcBef>
                <a:spcPts val="1772"/>
              </a:spcBef>
              <a:spcAft>
                <a:spcPts val="0"/>
              </a:spcAft>
              <a:buClr>
                <a:schemeClr val="dk1"/>
              </a:buClr>
              <a:buSzPts val="7086"/>
              <a:buChar char="•"/>
              <a:defRPr sz="7086"/>
            </a:lvl4pPr>
            <a:lvl5pPr indent="-678561" lvl="4" marL="2286000" algn="l">
              <a:lnSpc>
                <a:spcPct val="90000"/>
              </a:lnSpc>
              <a:spcBef>
                <a:spcPts val="1772"/>
              </a:spcBef>
              <a:spcAft>
                <a:spcPts val="0"/>
              </a:spcAft>
              <a:buClr>
                <a:schemeClr val="dk1"/>
              </a:buClr>
              <a:buSzPts val="7086"/>
              <a:buChar char="•"/>
              <a:defRPr sz="7086"/>
            </a:lvl5pPr>
            <a:lvl6pPr indent="-678561" lvl="5" marL="2743200" algn="l">
              <a:lnSpc>
                <a:spcPct val="90000"/>
              </a:lnSpc>
              <a:spcBef>
                <a:spcPts val="1772"/>
              </a:spcBef>
              <a:spcAft>
                <a:spcPts val="0"/>
              </a:spcAft>
              <a:buClr>
                <a:schemeClr val="dk1"/>
              </a:buClr>
              <a:buSzPts val="7086"/>
              <a:buChar char="•"/>
              <a:defRPr sz="7086"/>
            </a:lvl6pPr>
            <a:lvl7pPr indent="-678561" lvl="6" marL="3200400" algn="l">
              <a:lnSpc>
                <a:spcPct val="90000"/>
              </a:lnSpc>
              <a:spcBef>
                <a:spcPts val="1772"/>
              </a:spcBef>
              <a:spcAft>
                <a:spcPts val="0"/>
              </a:spcAft>
              <a:buClr>
                <a:schemeClr val="dk1"/>
              </a:buClr>
              <a:buSzPts val="7086"/>
              <a:buChar char="•"/>
              <a:defRPr sz="7086"/>
            </a:lvl7pPr>
            <a:lvl8pPr indent="-678561" lvl="7" marL="3657600" algn="l">
              <a:lnSpc>
                <a:spcPct val="90000"/>
              </a:lnSpc>
              <a:spcBef>
                <a:spcPts val="1772"/>
              </a:spcBef>
              <a:spcAft>
                <a:spcPts val="0"/>
              </a:spcAft>
              <a:buClr>
                <a:schemeClr val="dk1"/>
              </a:buClr>
              <a:buSzPts val="7086"/>
              <a:buChar char="•"/>
              <a:defRPr sz="7086"/>
            </a:lvl8pPr>
            <a:lvl9pPr indent="-678561" lvl="8" marL="4114800" algn="l">
              <a:lnSpc>
                <a:spcPct val="90000"/>
              </a:lnSpc>
              <a:spcBef>
                <a:spcPts val="1772"/>
              </a:spcBef>
              <a:spcAft>
                <a:spcPts val="0"/>
              </a:spcAft>
              <a:buClr>
                <a:schemeClr val="dk1"/>
              </a:buClr>
              <a:buSzPts val="7086"/>
              <a:buChar char="•"/>
              <a:defRPr sz="7086"/>
            </a:lvl9pPr>
          </a:lstStyle>
          <a:p/>
        </p:txBody>
      </p:sp>
      <p:sp>
        <p:nvSpPr>
          <p:cNvPr id="57" name="Google Shape;57;p10"/>
          <p:cNvSpPr txBox="1"/>
          <p:nvPr>
            <p:ph idx="2" type="body"/>
          </p:nvPr>
        </p:nvSpPr>
        <p:spPr>
          <a:xfrm>
            <a:off x="2231671" y="12960191"/>
            <a:ext cx="10449614" cy="2401035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5669"/>
              <a:buNone/>
              <a:defRPr sz="5669"/>
            </a:lvl1pPr>
            <a:lvl2pPr indent="-228600" lvl="1" marL="914400" algn="l">
              <a:lnSpc>
                <a:spcPct val="90000"/>
              </a:lnSpc>
              <a:spcBef>
                <a:spcPts val="1772"/>
              </a:spcBef>
              <a:spcAft>
                <a:spcPts val="0"/>
              </a:spcAft>
              <a:buClr>
                <a:schemeClr val="dk1"/>
              </a:buClr>
              <a:buSzPts val="4960"/>
              <a:buNone/>
              <a:defRPr sz="4960"/>
            </a:lvl2pPr>
            <a:lvl3pPr indent="-228600" lvl="2" marL="1371600" algn="l">
              <a:lnSpc>
                <a:spcPct val="90000"/>
              </a:lnSpc>
              <a:spcBef>
                <a:spcPts val="1772"/>
              </a:spcBef>
              <a:spcAft>
                <a:spcPts val="0"/>
              </a:spcAft>
              <a:buClr>
                <a:schemeClr val="dk1"/>
              </a:buClr>
              <a:buSzPts val="4252"/>
              <a:buNone/>
              <a:defRPr sz="4252"/>
            </a:lvl3pPr>
            <a:lvl4pPr indent="-228600" lvl="3" marL="1828800" algn="l">
              <a:lnSpc>
                <a:spcPct val="90000"/>
              </a:lnSpc>
              <a:spcBef>
                <a:spcPts val="1772"/>
              </a:spcBef>
              <a:spcAft>
                <a:spcPts val="0"/>
              </a:spcAft>
              <a:buClr>
                <a:schemeClr val="dk1"/>
              </a:buClr>
              <a:buSzPts val="3543"/>
              <a:buNone/>
              <a:defRPr sz="3543"/>
            </a:lvl4pPr>
            <a:lvl5pPr indent="-228600" lvl="4" marL="2286000" algn="l">
              <a:lnSpc>
                <a:spcPct val="90000"/>
              </a:lnSpc>
              <a:spcBef>
                <a:spcPts val="1772"/>
              </a:spcBef>
              <a:spcAft>
                <a:spcPts val="0"/>
              </a:spcAft>
              <a:buClr>
                <a:schemeClr val="dk1"/>
              </a:buClr>
              <a:buSzPts val="3543"/>
              <a:buNone/>
              <a:defRPr sz="3543"/>
            </a:lvl5pPr>
            <a:lvl6pPr indent="-228600" lvl="5" marL="2743200" algn="l">
              <a:lnSpc>
                <a:spcPct val="90000"/>
              </a:lnSpc>
              <a:spcBef>
                <a:spcPts val="1772"/>
              </a:spcBef>
              <a:spcAft>
                <a:spcPts val="0"/>
              </a:spcAft>
              <a:buClr>
                <a:schemeClr val="dk1"/>
              </a:buClr>
              <a:buSzPts val="3543"/>
              <a:buNone/>
              <a:defRPr sz="3543"/>
            </a:lvl6pPr>
            <a:lvl7pPr indent="-228600" lvl="6" marL="3200400" algn="l">
              <a:lnSpc>
                <a:spcPct val="90000"/>
              </a:lnSpc>
              <a:spcBef>
                <a:spcPts val="1772"/>
              </a:spcBef>
              <a:spcAft>
                <a:spcPts val="0"/>
              </a:spcAft>
              <a:buClr>
                <a:schemeClr val="dk1"/>
              </a:buClr>
              <a:buSzPts val="3543"/>
              <a:buNone/>
              <a:defRPr sz="3543"/>
            </a:lvl7pPr>
            <a:lvl8pPr indent="-228600" lvl="7" marL="3657600" algn="l">
              <a:lnSpc>
                <a:spcPct val="90000"/>
              </a:lnSpc>
              <a:spcBef>
                <a:spcPts val="1772"/>
              </a:spcBef>
              <a:spcAft>
                <a:spcPts val="0"/>
              </a:spcAft>
              <a:buClr>
                <a:schemeClr val="dk1"/>
              </a:buClr>
              <a:buSzPts val="3543"/>
              <a:buNone/>
              <a:defRPr sz="3543"/>
            </a:lvl8pPr>
            <a:lvl9pPr indent="-228600" lvl="8" marL="4114800" algn="l">
              <a:lnSpc>
                <a:spcPct val="90000"/>
              </a:lnSpc>
              <a:spcBef>
                <a:spcPts val="1772"/>
              </a:spcBef>
              <a:spcAft>
                <a:spcPts val="0"/>
              </a:spcAft>
              <a:buClr>
                <a:schemeClr val="dk1"/>
              </a:buClr>
              <a:buSzPts val="3543"/>
              <a:buNone/>
              <a:defRPr sz="3543"/>
            </a:lvl9pPr>
          </a:lstStyle>
          <a:p/>
        </p:txBody>
      </p:sp>
      <p:sp>
        <p:nvSpPr>
          <p:cNvPr id="58" name="Google Shape;58;p10"/>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2231671" y="2880042"/>
            <a:ext cx="10449614" cy="100801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1338"/>
              <a:buFont typeface="Play"/>
              <a:buNone/>
              <a:defRPr sz="1133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13773917" y="6220102"/>
            <a:ext cx="16402140" cy="30700453"/>
          </a:xfrm>
          <a:prstGeom prst="rect">
            <a:avLst/>
          </a:prstGeom>
          <a:noFill/>
          <a:ln>
            <a:noFill/>
          </a:ln>
        </p:spPr>
      </p:sp>
      <p:sp>
        <p:nvSpPr>
          <p:cNvPr id="64" name="Google Shape;64;p11"/>
          <p:cNvSpPr txBox="1"/>
          <p:nvPr>
            <p:ph idx="1" type="body"/>
          </p:nvPr>
        </p:nvSpPr>
        <p:spPr>
          <a:xfrm>
            <a:off x="2231671" y="12960191"/>
            <a:ext cx="10449614" cy="2401035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5669"/>
              <a:buNone/>
              <a:defRPr sz="5669"/>
            </a:lvl1pPr>
            <a:lvl2pPr indent="-228600" lvl="1" marL="914400" algn="l">
              <a:lnSpc>
                <a:spcPct val="90000"/>
              </a:lnSpc>
              <a:spcBef>
                <a:spcPts val="1772"/>
              </a:spcBef>
              <a:spcAft>
                <a:spcPts val="0"/>
              </a:spcAft>
              <a:buClr>
                <a:schemeClr val="dk1"/>
              </a:buClr>
              <a:buSzPts val="4960"/>
              <a:buNone/>
              <a:defRPr sz="4960"/>
            </a:lvl2pPr>
            <a:lvl3pPr indent="-228600" lvl="2" marL="1371600" algn="l">
              <a:lnSpc>
                <a:spcPct val="90000"/>
              </a:lnSpc>
              <a:spcBef>
                <a:spcPts val="1772"/>
              </a:spcBef>
              <a:spcAft>
                <a:spcPts val="0"/>
              </a:spcAft>
              <a:buClr>
                <a:schemeClr val="dk1"/>
              </a:buClr>
              <a:buSzPts val="4252"/>
              <a:buNone/>
              <a:defRPr sz="4252"/>
            </a:lvl3pPr>
            <a:lvl4pPr indent="-228600" lvl="3" marL="1828800" algn="l">
              <a:lnSpc>
                <a:spcPct val="90000"/>
              </a:lnSpc>
              <a:spcBef>
                <a:spcPts val="1772"/>
              </a:spcBef>
              <a:spcAft>
                <a:spcPts val="0"/>
              </a:spcAft>
              <a:buClr>
                <a:schemeClr val="dk1"/>
              </a:buClr>
              <a:buSzPts val="3543"/>
              <a:buNone/>
              <a:defRPr sz="3543"/>
            </a:lvl4pPr>
            <a:lvl5pPr indent="-228600" lvl="4" marL="2286000" algn="l">
              <a:lnSpc>
                <a:spcPct val="90000"/>
              </a:lnSpc>
              <a:spcBef>
                <a:spcPts val="1772"/>
              </a:spcBef>
              <a:spcAft>
                <a:spcPts val="0"/>
              </a:spcAft>
              <a:buClr>
                <a:schemeClr val="dk1"/>
              </a:buClr>
              <a:buSzPts val="3543"/>
              <a:buNone/>
              <a:defRPr sz="3543"/>
            </a:lvl5pPr>
            <a:lvl6pPr indent="-228600" lvl="5" marL="2743200" algn="l">
              <a:lnSpc>
                <a:spcPct val="90000"/>
              </a:lnSpc>
              <a:spcBef>
                <a:spcPts val="1772"/>
              </a:spcBef>
              <a:spcAft>
                <a:spcPts val="0"/>
              </a:spcAft>
              <a:buClr>
                <a:schemeClr val="dk1"/>
              </a:buClr>
              <a:buSzPts val="3543"/>
              <a:buNone/>
              <a:defRPr sz="3543"/>
            </a:lvl6pPr>
            <a:lvl7pPr indent="-228600" lvl="6" marL="3200400" algn="l">
              <a:lnSpc>
                <a:spcPct val="90000"/>
              </a:lnSpc>
              <a:spcBef>
                <a:spcPts val="1772"/>
              </a:spcBef>
              <a:spcAft>
                <a:spcPts val="0"/>
              </a:spcAft>
              <a:buClr>
                <a:schemeClr val="dk1"/>
              </a:buClr>
              <a:buSzPts val="3543"/>
              <a:buNone/>
              <a:defRPr sz="3543"/>
            </a:lvl7pPr>
            <a:lvl8pPr indent="-228600" lvl="7" marL="3657600" algn="l">
              <a:lnSpc>
                <a:spcPct val="90000"/>
              </a:lnSpc>
              <a:spcBef>
                <a:spcPts val="1772"/>
              </a:spcBef>
              <a:spcAft>
                <a:spcPts val="0"/>
              </a:spcAft>
              <a:buClr>
                <a:schemeClr val="dk1"/>
              </a:buClr>
              <a:buSzPts val="3543"/>
              <a:buNone/>
              <a:defRPr sz="3543"/>
            </a:lvl8pPr>
            <a:lvl9pPr indent="-228600" lvl="8" marL="4114800" algn="l">
              <a:lnSpc>
                <a:spcPct val="90000"/>
              </a:lnSpc>
              <a:spcBef>
                <a:spcPts val="1772"/>
              </a:spcBef>
              <a:spcAft>
                <a:spcPts val="0"/>
              </a:spcAft>
              <a:buClr>
                <a:schemeClr val="dk1"/>
              </a:buClr>
              <a:buSzPts val="3543"/>
              <a:buNone/>
              <a:defRPr sz="3543"/>
            </a:lvl9pPr>
          </a:lstStyle>
          <a:p/>
        </p:txBody>
      </p:sp>
      <p:sp>
        <p:nvSpPr>
          <p:cNvPr id="65" name="Google Shape;65;p11"/>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227451" y="2300044"/>
            <a:ext cx="27944386" cy="835012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5590"/>
              <a:buFont typeface="Play"/>
              <a:buNone/>
              <a:defRPr b="0" i="0" sz="1559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2227451" y="11500170"/>
            <a:ext cx="27944386" cy="27410408"/>
          </a:xfrm>
          <a:prstGeom prst="rect">
            <a:avLst/>
          </a:prstGeom>
          <a:noFill/>
          <a:ln>
            <a:noFill/>
          </a:ln>
        </p:spPr>
        <p:txBody>
          <a:bodyPr anchorCtr="0" anchor="t" bIns="45700" lIns="91425" spcFirstLastPara="1" rIns="91425" wrap="square" tIns="45700">
            <a:normAutofit/>
          </a:bodyPr>
          <a:lstStyle>
            <a:lvl1pPr indent="-858583" lvl="0" marL="457200" marR="0" rtl="0" algn="l">
              <a:lnSpc>
                <a:spcPct val="90000"/>
              </a:lnSpc>
              <a:spcBef>
                <a:spcPts val="3543"/>
              </a:spcBef>
              <a:spcAft>
                <a:spcPts val="0"/>
              </a:spcAft>
              <a:buClr>
                <a:schemeClr val="dk1"/>
              </a:buClr>
              <a:buSzPts val="9921"/>
              <a:buFont typeface="Arial"/>
              <a:buChar char="•"/>
              <a:defRPr b="0" i="0" sz="9921" u="none" cap="none" strike="noStrike">
                <a:solidFill>
                  <a:schemeClr val="dk1"/>
                </a:solidFill>
                <a:latin typeface="Arial"/>
                <a:ea typeface="Arial"/>
                <a:cs typeface="Arial"/>
                <a:sym typeface="Arial"/>
              </a:defRPr>
            </a:lvl1pPr>
            <a:lvl2pPr indent="-768604" lvl="1" marL="914400" marR="0" rtl="0" algn="l">
              <a:lnSpc>
                <a:spcPct val="90000"/>
              </a:lnSpc>
              <a:spcBef>
                <a:spcPts val="1772"/>
              </a:spcBef>
              <a:spcAft>
                <a:spcPts val="0"/>
              </a:spcAft>
              <a:buClr>
                <a:schemeClr val="dk1"/>
              </a:buClr>
              <a:buSzPts val="8504"/>
              <a:buFont typeface="Arial"/>
              <a:buChar char="•"/>
              <a:defRPr b="0" i="0" sz="8504" u="none" cap="none" strike="noStrike">
                <a:solidFill>
                  <a:schemeClr val="dk1"/>
                </a:solidFill>
                <a:latin typeface="Arial"/>
                <a:ea typeface="Arial"/>
                <a:cs typeface="Arial"/>
                <a:sym typeface="Arial"/>
              </a:defRPr>
            </a:lvl2pPr>
            <a:lvl3pPr indent="-678561" lvl="2" marL="1371600" marR="0" rtl="0" algn="l">
              <a:lnSpc>
                <a:spcPct val="90000"/>
              </a:lnSpc>
              <a:spcBef>
                <a:spcPts val="1772"/>
              </a:spcBef>
              <a:spcAft>
                <a:spcPts val="0"/>
              </a:spcAft>
              <a:buClr>
                <a:schemeClr val="dk1"/>
              </a:buClr>
              <a:buSzPts val="7086"/>
              <a:buFont typeface="Arial"/>
              <a:buChar char="•"/>
              <a:defRPr b="0" i="0" sz="7086" u="none" cap="none" strike="noStrike">
                <a:solidFill>
                  <a:schemeClr val="dk1"/>
                </a:solidFill>
                <a:latin typeface="Arial"/>
                <a:ea typeface="Arial"/>
                <a:cs typeface="Arial"/>
                <a:sym typeface="Arial"/>
              </a:defRPr>
            </a:lvl3pPr>
            <a:lvl4pPr indent="-633603" lvl="3" marL="18288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4pPr>
            <a:lvl5pPr indent="-633603" lvl="4" marL="22860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5pPr>
            <a:lvl6pPr indent="-633603" lvl="5" marL="27432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6pPr>
            <a:lvl7pPr indent="-633603" lvl="6" marL="32004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7pPr>
            <a:lvl8pPr indent="-633603" lvl="7" marL="36576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8pPr>
            <a:lvl9pPr indent="-633603" lvl="8" marL="41148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2227451" y="40040601"/>
            <a:ext cx="7289840" cy="230003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4252"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1" type="ftr"/>
          </p:nvPr>
        </p:nvSpPr>
        <p:spPr>
          <a:xfrm>
            <a:off x="10732264" y="40040601"/>
            <a:ext cx="10934760" cy="230003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252"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2"/>
          <p:cNvSpPr txBox="1"/>
          <p:nvPr>
            <p:ph idx="12" type="sldNum"/>
          </p:nvPr>
        </p:nvSpPr>
        <p:spPr>
          <a:xfrm>
            <a:off x="22881997" y="40040601"/>
            <a:ext cx="7289840" cy="230003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4252" u="none" cap="none" strike="noStrike">
                <a:solidFill>
                  <a:srgbClr val="757575"/>
                </a:solidFill>
                <a:latin typeface="Arial"/>
                <a:ea typeface="Arial"/>
                <a:cs typeface="Arial"/>
                <a:sym typeface="Arial"/>
              </a:defRPr>
            </a:lvl1pPr>
            <a:lvl2pPr indent="0" lvl="1" marL="0" marR="0" rtl="0" algn="r">
              <a:spcBef>
                <a:spcPts val="0"/>
              </a:spcBef>
              <a:buNone/>
              <a:defRPr b="0" i="0" sz="4252" u="none" cap="none" strike="noStrike">
                <a:solidFill>
                  <a:srgbClr val="757575"/>
                </a:solidFill>
                <a:latin typeface="Arial"/>
                <a:ea typeface="Arial"/>
                <a:cs typeface="Arial"/>
                <a:sym typeface="Arial"/>
              </a:defRPr>
            </a:lvl2pPr>
            <a:lvl3pPr indent="0" lvl="2" marL="0" marR="0" rtl="0" algn="r">
              <a:spcBef>
                <a:spcPts val="0"/>
              </a:spcBef>
              <a:buNone/>
              <a:defRPr b="0" i="0" sz="4252" u="none" cap="none" strike="noStrike">
                <a:solidFill>
                  <a:srgbClr val="757575"/>
                </a:solidFill>
                <a:latin typeface="Arial"/>
                <a:ea typeface="Arial"/>
                <a:cs typeface="Arial"/>
                <a:sym typeface="Arial"/>
              </a:defRPr>
            </a:lvl3pPr>
            <a:lvl4pPr indent="0" lvl="3" marL="0" marR="0" rtl="0" algn="r">
              <a:spcBef>
                <a:spcPts val="0"/>
              </a:spcBef>
              <a:buNone/>
              <a:defRPr b="0" i="0" sz="4252" u="none" cap="none" strike="noStrike">
                <a:solidFill>
                  <a:srgbClr val="757575"/>
                </a:solidFill>
                <a:latin typeface="Arial"/>
                <a:ea typeface="Arial"/>
                <a:cs typeface="Arial"/>
                <a:sym typeface="Arial"/>
              </a:defRPr>
            </a:lvl4pPr>
            <a:lvl5pPr indent="0" lvl="4" marL="0" marR="0" rtl="0" algn="r">
              <a:spcBef>
                <a:spcPts val="0"/>
              </a:spcBef>
              <a:buNone/>
              <a:defRPr b="0" i="0" sz="4252" u="none" cap="none" strike="noStrike">
                <a:solidFill>
                  <a:srgbClr val="757575"/>
                </a:solidFill>
                <a:latin typeface="Arial"/>
                <a:ea typeface="Arial"/>
                <a:cs typeface="Arial"/>
                <a:sym typeface="Arial"/>
              </a:defRPr>
            </a:lvl5pPr>
            <a:lvl6pPr indent="0" lvl="5" marL="0" marR="0" rtl="0" algn="r">
              <a:spcBef>
                <a:spcPts val="0"/>
              </a:spcBef>
              <a:buNone/>
              <a:defRPr b="0" i="0" sz="4252" u="none" cap="none" strike="noStrike">
                <a:solidFill>
                  <a:srgbClr val="757575"/>
                </a:solidFill>
                <a:latin typeface="Arial"/>
                <a:ea typeface="Arial"/>
                <a:cs typeface="Arial"/>
                <a:sym typeface="Arial"/>
              </a:defRPr>
            </a:lvl6pPr>
            <a:lvl7pPr indent="0" lvl="6" marL="0" marR="0" rtl="0" algn="r">
              <a:spcBef>
                <a:spcPts val="0"/>
              </a:spcBef>
              <a:buNone/>
              <a:defRPr b="0" i="0" sz="4252" u="none" cap="none" strike="noStrike">
                <a:solidFill>
                  <a:srgbClr val="757575"/>
                </a:solidFill>
                <a:latin typeface="Arial"/>
                <a:ea typeface="Arial"/>
                <a:cs typeface="Arial"/>
                <a:sym typeface="Arial"/>
              </a:defRPr>
            </a:lvl7pPr>
            <a:lvl8pPr indent="0" lvl="7" marL="0" marR="0" rtl="0" algn="r">
              <a:spcBef>
                <a:spcPts val="0"/>
              </a:spcBef>
              <a:buNone/>
              <a:defRPr b="0" i="0" sz="4252" u="none" cap="none" strike="noStrike">
                <a:solidFill>
                  <a:srgbClr val="757575"/>
                </a:solidFill>
                <a:latin typeface="Arial"/>
                <a:ea typeface="Arial"/>
                <a:cs typeface="Arial"/>
                <a:sym typeface="Arial"/>
              </a:defRPr>
            </a:lvl8pPr>
            <a:lvl9pPr indent="0" lvl="8" marL="0" marR="0" rtl="0" algn="r">
              <a:spcBef>
                <a:spcPts val="0"/>
              </a:spcBef>
              <a:buNone/>
              <a:defRPr b="0" i="0" sz="4252"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descr="Logotipo, nome da empresa&#10;&#10;Descrição gerada automaticamente" id="84" name="Google Shape;84;p1"/>
          <p:cNvPicPr preferRelativeResize="0"/>
          <p:nvPr/>
        </p:nvPicPr>
        <p:blipFill rotWithShape="1">
          <a:blip r:embed="rId3">
            <a:alphaModFix/>
          </a:blip>
          <a:srcRect b="12548" l="0" r="0" t="4928"/>
          <a:stretch/>
        </p:blipFill>
        <p:spPr>
          <a:xfrm>
            <a:off x="744421" y="0"/>
            <a:ext cx="6463462" cy="4976459"/>
          </a:xfrm>
          <a:prstGeom prst="rect">
            <a:avLst/>
          </a:prstGeom>
          <a:noFill/>
          <a:ln>
            <a:noFill/>
          </a:ln>
        </p:spPr>
      </p:pic>
      <p:sp>
        <p:nvSpPr>
          <p:cNvPr id="85" name="Google Shape;85;p1"/>
          <p:cNvSpPr txBox="1"/>
          <p:nvPr/>
        </p:nvSpPr>
        <p:spPr>
          <a:xfrm>
            <a:off x="7081483" y="2439550"/>
            <a:ext cx="17306145"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pt-BR" sz="8000" u="none" cap="none" strike="noStrike">
                <a:solidFill>
                  <a:srgbClr val="5F9B4A"/>
                </a:solidFill>
                <a:latin typeface="Arial"/>
                <a:ea typeface="Arial"/>
                <a:cs typeface="Arial"/>
                <a:sym typeface="Arial"/>
              </a:rPr>
              <a:t>VI MOSTRA DE PÓS-GRADUAÇÃO </a:t>
            </a:r>
            <a:endParaRPr/>
          </a:p>
        </p:txBody>
      </p:sp>
      <p:cxnSp>
        <p:nvCxnSpPr>
          <p:cNvPr id="86" name="Google Shape;86;p1"/>
          <p:cNvCxnSpPr/>
          <p:nvPr/>
        </p:nvCxnSpPr>
        <p:spPr>
          <a:xfrm>
            <a:off x="1356122" y="11407878"/>
            <a:ext cx="29489400" cy="0"/>
          </a:xfrm>
          <a:prstGeom prst="straightConnector1">
            <a:avLst/>
          </a:prstGeom>
          <a:noFill/>
          <a:ln cap="flat" cmpd="sng" w="76200">
            <a:solidFill>
              <a:schemeClr val="accent1"/>
            </a:solidFill>
            <a:prstDash val="solid"/>
            <a:miter lim="8000"/>
            <a:headEnd len="sm" w="sm" type="none"/>
            <a:tailEnd len="sm" w="sm" type="none"/>
          </a:ln>
        </p:spPr>
      </p:cxnSp>
      <p:cxnSp>
        <p:nvCxnSpPr>
          <p:cNvPr id="87" name="Google Shape;87;p1"/>
          <p:cNvCxnSpPr/>
          <p:nvPr/>
        </p:nvCxnSpPr>
        <p:spPr>
          <a:xfrm>
            <a:off x="1244165" y="5188975"/>
            <a:ext cx="29489400" cy="0"/>
          </a:xfrm>
          <a:prstGeom prst="straightConnector1">
            <a:avLst/>
          </a:prstGeom>
          <a:noFill/>
          <a:ln cap="flat" cmpd="sng" w="76200">
            <a:solidFill>
              <a:schemeClr val="accent1"/>
            </a:solidFill>
            <a:prstDash val="solid"/>
            <a:miter lim="8000"/>
            <a:headEnd len="sm" w="sm" type="none"/>
            <a:tailEnd len="sm" w="sm" type="none"/>
          </a:ln>
        </p:spPr>
      </p:cxnSp>
      <p:sp>
        <p:nvSpPr>
          <p:cNvPr id="88" name="Google Shape;88;p1"/>
          <p:cNvSpPr txBox="1"/>
          <p:nvPr/>
        </p:nvSpPr>
        <p:spPr>
          <a:xfrm>
            <a:off x="1454944" y="5724832"/>
            <a:ext cx="29489400" cy="1323439"/>
          </a:xfrm>
          <a:prstGeom prst="rect">
            <a:avLst/>
          </a:prstGeom>
          <a:noFill/>
          <a:ln>
            <a:noFill/>
          </a:ln>
        </p:spPr>
        <p:txBody>
          <a:bodyPr anchorCtr="0" anchor="t" bIns="45700" lIns="91425" spcFirstLastPara="1" rIns="91425" wrap="square" tIns="45700">
            <a:spAutoFit/>
          </a:bodyPr>
          <a:lstStyle/>
          <a:p>
            <a:pPr indent="0" lvl="0" marL="5165090" marR="5417185" rtl="0" algn="ctr">
              <a:spcBef>
                <a:spcPts val="0"/>
              </a:spcBef>
              <a:spcAft>
                <a:spcPts val="0"/>
              </a:spcAft>
              <a:buNone/>
            </a:pPr>
            <a:r>
              <a:rPr b="1" i="0" lang="pt-BR" sz="8000" u="none" cap="none" strike="noStrike">
                <a:solidFill>
                  <a:srgbClr val="073D8E"/>
                </a:solidFill>
                <a:latin typeface="Arial"/>
                <a:ea typeface="Arial"/>
                <a:cs typeface="Arial"/>
                <a:sym typeface="Arial"/>
              </a:rPr>
              <a:t>TÍTULO DO TRABALHO</a:t>
            </a:r>
            <a:endParaRPr b="1" i="0" sz="8000" u="none" cap="none" strike="noStrike">
              <a:solidFill>
                <a:schemeClr val="dk1"/>
              </a:solidFill>
              <a:latin typeface="Arial"/>
              <a:ea typeface="Arial"/>
              <a:cs typeface="Arial"/>
              <a:sym typeface="Arial"/>
            </a:endParaRPr>
          </a:p>
        </p:txBody>
      </p:sp>
      <p:sp>
        <p:nvSpPr>
          <p:cNvPr id="89" name="Google Shape;89;p1"/>
          <p:cNvSpPr txBox="1"/>
          <p:nvPr/>
        </p:nvSpPr>
        <p:spPr>
          <a:xfrm>
            <a:off x="1244165" y="7849392"/>
            <a:ext cx="29910958" cy="31700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4000" u="none" cap="none" strike="noStrike">
                <a:solidFill>
                  <a:schemeClr val="dk1"/>
                </a:solidFill>
                <a:latin typeface="Calibri"/>
                <a:ea typeface="Calibri"/>
                <a:cs typeface="Calibri"/>
                <a:sym typeface="Calibri"/>
              </a:rPr>
              <a:t>Nome completo do(a) estudante</a:t>
            </a:r>
            <a:r>
              <a:rPr b="1" baseline="30000" i="0" lang="pt-BR" sz="4000" u="none" cap="none" strike="noStrike">
                <a:solidFill>
                  <a:schemeClr val="dk1"/>
                </a:solidFill>
                <a:latin typeface="Calibri"/>
                <a:ea typeface="Calibri"/>
                <a:cs typeface="Calibri"/>
                <a:sym typeface="Calibri"/>
              </a:rPr>
              <a:t>1</a:t>
            </a:r>
            <a:r>
              <a:rPr b="1" i="0" lang="pt-BR" sz="4000" u="none" cap="none" strike="noStrike">
                <a:solidFill>
                  <a:schemeClr val="dk1"/>
                </a:solidFill>
                <a:latin typeface="Calibri"/>
                <a:ea typeface="Calibri"/>
                <a:cs typeface="Calibri"/>
                <a:sym typeface="Calibri"/>
              </a:rPr>
              <a:t>; Nome completo do(a) orientador(a)</a:t>
            </a:r>
            <a:r>
              <a:rPr b="1" baseline="30000" i="0" lang="pt-BR" sz="4000" u="none" cap="none" strike="noStrike">
                <a:solidFill>
                  <a:schemeClr val="dk1"/>
                </a:solidFill>
                <a:latin typeface="Calibri"/>
                <a:ea typeface="Calibri"/>
                <a:cs typeface="Calibri"/>
                <a:sym typeface="Calibri"/>
              </a:rPr>
              <a:t>2</a:t>
            </a:r>
            <a:r>
              <a:rPr b="1" i="0" lang="pt-BR" sz="4000" u="none" cap="none" strike="noStrike">
                <a:solidFill>
                  <a:schemeClr val="dk1"/>
                </a:solidFill>
                <a:latin typeface="Calibri"/>
                <a:ea typeface="Calibri"/>
                <a:cs typeface="Calibri"/>
                <a:sym typeface="Calibri"/>
              </a:rPr>
              <a:t>; Nome completo do(a) colaborador(a)</a:t>
            </a:r>
            <a:r>
              <a:rPr b="1" baseline="30000" i="0" lang="pt-BR" sz="4000" u="none" cap="none" strike="noStrike">
                <a:solidFill>
                  <a:schemeClr val="dk1"/>
                </a:solidFill>
                <a:latin typeface="Calibri"/>
                <a:ea typeface="Calibri"/>
                <a:cs typeface="Calibri"/>
                <a:sym typeface="Calibri"/>
              </a:rPr>
              <a:t>3</a:t>
            </a:r>
            <a:r>
              <a:rPr b="0" i="0" lang="pt-BR" sz="4000" u="none" cap="none" strike="noStrike">
                <a:solidFill>
                  <a:schemeClr val="dk1"/>
                </a:solidFill>
                <a:latin typeface="Calibri"/>
                <a:ea typeface="Calibri"/>
                <a:cs typeface="Calibri"/>
                <a:sym typeface="Calibri"/>
              </a:rPr>
              <a:t> (se houver)</a:t>
            </a:r>
            <a:endParaRPr b="0" i="0" sz="40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pt-BR" sz="4000" u="none" cap="none" strike="noStrike">
                <a:solidFill>
                  <a:schemeClr val="dk1"/>
                </a:solidFill>
                <a:latin typeface="Calibri"/>
                <a:ea typeface="Calibri"/>
                <a:cs typeface="Calibri"/>
                <a:sym typeface="Calibri"/>
              </a:rPr>
              <a:t> </a:t>
            </a:r>
            <a:endParaRPr/>
          </a:p>
          <a:p>
            <a:pPr indent="0" lvl="0" marL="0" marR="0" rtl="0" algn="l">
              <a:spcBef>
                <a:spcPts val="0"/>
              </a:spcBef>
              <a:spcAft>
                <a:spcPts val="0"/>
              </a:spcAft>
              <a:buNone/>
            </a:pPr>
            <a:r>
              <a:rPr b="0" i="0" lang="pt-BR" sz="4000" u="none" cap="none" strike="noStrike">
                <a:solidFill>
                  <a:schemeClr val="dk1"/>
                </a:solidFill>
                <a:latin typeface="Calibri"/>
                <a:ea typeface="Calibri"/>
                <a:cs typeface="Calibri"/>
                <a:sym typeface="Calibri"/>
              </a:rPr>
              <a:t>Nome do Curso/Instituo ou Faculdade; e-mail estudante</a:t>
            </a:r>
            <a:endParaRPr/>
          </a:p>
          <a:p>
            <a:pPr indent="0" lvl="0" marL="0" marR="0" rtl="0" algn="l">
              <a:spcBef>
                <a:spcPts val="0"/>
              </a:spcBef>
              <a:spcAft>
                <a:spcPts val="0"/>
              </a:spcAft>
              <a:buNone/>
            </a:pPr>
            <a:r>
              <a:rPr lang="pt-BR" sz="4000">
                <a:solidFill>
                  <a:schemeClr val="dk1"/>
                </a:solidFill>
                <a:latin typeface="Calibri"/>
                <a:ea typeface="Calibri"/>
                <a:cs typeface="Calibri"/>
                <a:sym typeface="Calibri"/>
              </a:rPr>
              <a:t>Nome do Curso/Instituto ou Faculdade – e-mail orientador(a)</a:t>
            </a:r>
            <a:endParaRPr/>
          </a:p>
          <a:p>
            <a:pPr indent="0" lvl="0" marL="0" marR="0" rtl="0" algn="l">
              <a:spcBef>
                <a:spcPts val="0"/>
              </a:spcBef>
              <a:spcAft>
                <a:spcPts val="0"/>
              </a:spcAft>
              <a:buNone/>
            </a:pPr>
            <a:r>
              <a:rPr lang="pt-BR" sz="4000">
                <a:solidFill>
                  <a:schemeClr val="dk1"/>
                </a:solidFill>
                <a:latin typeface="Calibri"/>
                <a:ea typeface="Calibri"/>
                <a:cs typeface="Calibri"/>
                <a:sym typeface="Calibri"/>
              </a:rPr>
              <a:t>Nome do Curso/Instituto ou Faculdade – e-mail coorientador (a) se houver</a:t>
            </a:r>
            <a:endParaRPr/>
          </a:p>
        </p:txBody>
      </p:sp>
      <p:pic>
        <p:nvPicPr>
          <p:cNvPr descr="Ícone&#10;&#10;Descrição gerada automaticamente" id="90" name="Google Shape;90;p1"/>
          <p:cNvPicPr preferRelativeResize="0"/>
          <p:nvPr/>
        </p:nvPicPr>
        <p:blipFill rotWithShape="1">
          <a:blip r:embed="rId4">
            <a:alphaModFix/>
          </a:blip>
          <a:srcRect b="0" l="0" r="0" t="0"/>
          <a:stretch/>
        </p:blipFill>
        <p:spPr>
          <a:xfrm>
            <a:off x="24261227" y="620076"/>
            <a:ext cx="6893896" cy="4195919"/>
          </a:xfrm>
          <a:prstGeom prst="rect">
            <a:avLst/>
          </a:prstGeom>
          <a:noFill/>
          <a:ln>
            <a:noFill/>
          </a:ln>
        </p:spPr>
      </p:pic>
      <p:sp>
        <p:nvSpPr>
          <p:cNvPr id="91" name="Google Shape;91;p1"/>
          <p:cNvSpPr txBox="1"/>
          <p:nvPr/>
        </p:nvSpPr>
        <p:spPr>
          <a:xfrm>
            <a:off x="529455" y="11987422"/>
            <a:ext cx="13510252" cy="830997"/>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4800">
                <a:solidFill>
                  <a:srgbClr val="073D8E"/>
                </a:solidFill>
                <a:latin typeface="Arial"/>
                <a:ea typeface="Arial"/>
                <a:cs typeface="Arial"/>
                <a:sym typeface="Arial"/>
              </a:rPr>
              <a:t>INTRODUÇÃO</a:t>
            </a:r>
            <a:endParaRPr b="1" sz="4800">
              <a:solidFill>
                <a:schemeClr val="dk1"/>
              </a:solidFill>
              <a:latin typeface="Calibri"/>
              <a:ea typeface="Calibri"/>
              <a:cs typeface="Calibri"/>
              <a:sym typeface="Calibri"/>
            </a:endParaRPr>
          </a:p>
        </p:txBody>
      </p:sp>
      <p:sp>
        <p:nvSpPr>
          <p:cNvPr id="92" name="Google Shape;92;p1"/>
          <p:cNvSpPr txBox="1"/>
          <p:nvPr/>
        </p:nvSpPr>
        <p:spPr>
          <a:xfrm>
            <a:off x="16761680" y="11822938"/>
            <a:ext cx="13510252" cy="830997"/>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RESULTADOS</a:t>
            </a:r>
            <a:endParaRPr/>
          </a:p>
        </p:txBody>
      </p:sp>
      <p:sp>
        <p:nvSpPr>
          <p:cNvPr id="93" name="Google Shape;93;p1"/>
          <p:cNvSpPr txBox="1"/>
          <p:nvPr/>
        </p:nvSpPr>
        <p:spPr>
          <a:xfrm>
            <a:off x="558480" y="21545389"/>
            <a:ext cx="13510252" cy="923330"/>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OBJETIVOS</a:t>
            </a:r>
            <a:endParaRPr/>
          </a:p>
        </p:txBody>
      </p:sp>
      <p:sp>
        <p:nvSpPr>
          <p:cNvPr id="94" name="Google Shape;94;p1"/>
          <p:cNvSpPr txBox="1"/>
          <p:nvPr/>
        </p:nvSpPr>
        <p:spPr>
          <a:xfrm>
            <a:off x="558480" y="26983857"/>
            <a:ext cx="13510252" cy="830997"/>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METODOLOGIA</a:t>
            </a:r>
            <a:endParaRPr/>
          </a:p>
        </p:txBody>
      </p:sp>
      <p:sp>
        <p:nvSpPr>
          <p:cNvPr id="95" name="Google Shape;95;p1"/>
          <p:cNvSpPr txBox="1"/>
          <p:nvPr/>
        </p:nvSpPr>
        <p:spPr>
          <a:xfrm>
            <a:off x="16761680" y="26189032"/>
            <a:ext cx="13510252" cy="830997"/>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CONCLUSÕES</a:t>
            </a:r>
            <a:endParaRPr/>
          </a:p>
        </p:txBody>
      </p:sp>
      <p:sp>
        <p:nvSpPr>
          <p:cNvPr id="96" name="Google Shape;96;p1"/>
          <p:cNvSpPr txBox="1"/>
          <p:nvPr/>
        </p:nvSpPr>
        <p:spPr>
          <a:xfrm>
            <a:off x="16761680" y="32085901"/>
            <a:ext cx="13510252" cy="923330"/>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REFERÊNCIAS</a:t>
            </a:r>
            <a:endParaRPr/>
          </a:p>
        </p:txBody>
      </p:sp>
      <p:sp>
        <p:nvSpPr>
          <p:cNvPr id="97" name="Google Shape;97;p1"/>
          <p:cNvSpPr txBox="1"/>
          <p:nvPr/>
        </p:nvSpPr>
        <p:spPr>
          <a:xfrm>
            <a:off x="558479" y="37436327"/>
            <a:ext cx="29852223" cy="830969"/>
          </a:xfrm>
          <a:prstGeom prst="rect">
            <a:avLst/>
          </a:prstGeom>
          <a:noFill/>
          <a:ln>
            <a:noFill/>
          </a:ln>
        </p:spPr>
        <p:txBody>
          <a:bodyPr anchorCtr="0" anchor="t" bIns="45700" lIns="91425" spcFirstLastPara="1" rIns="91425" wrap="square" tIns="45700">
            <a:spAutoFit/>
          </a:bodyPr>
          <a:lstStyle/>
          <a:p>
            <a:pPr indent="0" lvl="0" marL="659130" marR="0" rtl="0" algn="l">
              <a:spcBef>
                <a:spcPts val="0"/>
              </a:spcBef>
              <a:spcAft>
                <a:spcPts val="0"/>
              </a:spcAft>
              <a:buNone/>
            </a:pPr>
            <a:r>
              <a:rPr b="1" lang="pt-BR" sz="5400" u="none">
                <a:solidFill>
                  <a:srgbClr val="073D8E"/>
                </a:solidFill>
                <a:latin typeface="Arial"/>
                <a:ea typeface="Arial"/>
                <a:cs typeface="Arial"/>
                <a:sym typeface="Arial"/>
              </a:rPr>
              <a:t>AGRADECIMENTOS</a:t>
            </a:r>
            <a:endParaRPr/>
          </a:p>
        </p:txBody>
      </p:sp>
      <p:sp>
        <p:nvSpPr>
          <p:cNvPr id="98" name="Google Shape;98;p1"/>
          <p:cNvSpPr txBox="1"/>
          <p:nvPr/>
        </p:nvSpPr>
        <p:spPr>
          <a:xfrm>
            <a:off x="558479" y="12995598"/>
            <a:ext cx="13510252" cy="7504619"/>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O corpo do texto deve ser redigido de acordo com as seguintes normas: fonte Arial ou Times New Roman, sem negrito, itálico ou sublinhado; tamanho 40; justificado.</a:t>
            </a:r>
            <a:endParaRPr/>
          </a:p>
          <a:p>
            <a:pPr indent="0" lvl="0" marL="659130" marR="0" rtl="0" algn="just">
              <a:spcBef>
                <a:spcPts val="85"/>
              </a:spcBef>
              <a:spcAft>
                <a:spcPts val="0"/>
              </a:spcAft>
              <a:buNone/>
            </a:pPr>
            <a:r>
              <a:t/>
            </a:r>
            <a:endParaRPr sz="4000">
              <a:solidFill>
                <a:schemeClr val="dk1"/>
              </a:solidFill>
              <a:latin typeface="Arial"/>
              <a:ea typeface="Arial"/>
              <a:cs typeface="Arial"/>
              <a:sym typeface="Arial"/>
            </a:endParaRPr>
          </a:p>
          <a:p>
            <a:pPr indent="0" lvl="0" marL="659130" marR="0" rtl="0" algn="just">
              <a:spcBef>
                <a:spcPts val="85"/>
              </a:spcBef>
              <a:spcAft>
                <a:spcPts val="0"/>
              </a:spcAft>
              <a:buNone/>
            </a:pPr>
            <a:r>
              <a:rPr lang="pt-BR" sz="4000">
                <a:solidFill>
                  <a:schemeClr val="dk1"/>
                </a:solidFill>
                <a:latin typeface="Arial"/>
                <a:ea typeface="Arial"/>
                <a:cs typeface="Arial"/>
                <a:sym typeface="Arial"/>
              </a:rPr>
              <a:t>Praesent vel fringilla mi. Integer fringilla fermentum erat in blandit. Nullam malesuada elit at libero malesuada sodales. Suspendisse diam ligula, tincidunt sit amet enim id, scelerisque finibus eros. In accumsan sodales nunc, rutrum efficitur neque blandit non. Suspendisse quis nibh quis mi mattis bibendum. Ut finibus id nunc rutrum dapibus.</a:t>
            </a:r>
            <a:endParaRPr/>
          </a:p>
        </p:txBody>
      </p:sp>
      <p:sp>
        <p:nvSpPr>
          <p:cNvPr id="99" name="Google Shape;99;p1"/>
          <p:cNvSpPr txBox="1"/>
          <p:nvPr/>
        </p:nvSpPr>
        <p:spPr>
          <a:xfrm>
            <a:off x="558479" y="22462060"/>
            <a:ext cx="13510252" cy="3798476"/>
          </a:xfrm>
          <a:prstGeom prst="rect">
            <a:avLst/>
          </a:prstGeom>
          <a:noFill/>
          <a:ln>
            <a:noFill/>
          </a:ln>
        </p:spPr>
        <p:txBody>
          <a:bodyPr anchorCtr="0" anchor="t" bIns="45700" lIns="91425" spcFirstLastPara="1" rIns="91425" wrap="square" tIns="45700">
            <a:spAutoFit/>
          </a:bodyPr>
          <a:lstStyle/>
          <a:p>
            <a:pPr indent="-571500" lvl="0" marL="1230630" marR="0" rtl="0" algn="just">
              <a:spcBef>
                <a:spcPts val="0"/>
              </a:spcBef>
              <a:spcAft>
                <a:spcPts val="0"/>
              </a:spcAft>
              <a:buClr>
                <a:schemeClr val="dk1"/>
              </a:buClr>
              <a:buSzPts val="4000"/>
              <a:buFont typeface="Arial"/>
              <a:buChar char="•"/>
            </a:pPr>
            <a:r>
              <a:rPr lang="pt-BR" sz="4000">
                <a:solidFill>
                  <a:schemeClr val="dk1"/>
                </a:solidFill>
                <a:latin typeface="Arial"/>
                <a:ea typeface="Arial"/>
                <a:cs typeface="Arial"/>
                <a:sym typeface="Arial"/>
              </a:rPr>
              <a:t>Vestibulum commodo nibh orci, sit amet suscipit nisl efficitur vel. Nam hendrerit blandit vehicula. Ut quis pretium massa. Maecenas tristique eu urna a consectetur.</a:t>
            </a:r>
            <a:endParaRPr/>
          </a:p>
          <a:p>
            <a:pPr indent="-571500" lvl="0" marL="1230630" marR="0" rtl="0" algn="just">
              <a:spcBef>
                <a:spcPts val="85"/>
              </a:spcBef>
              <a:spcAft>
                <a:spcPts val="0"/>
              </a:spcAft>
              <a:buClr>
                <a:schemeClr val="dk1"/>
              </a:buClr>
              <a:buSzPts val="4000"/>
              <a:buFont typeface="Arial"/>
              <a:buChar char="•"/>
            </a:pPr>
            <a:r>
              <a:rPr lang="pt-BR" sz="4000">
                <a:solidFill>
                  <a:schemeClr val="dk1"/>
                </a:solidFill>
                <a:latin typeface="Arial"/>
                <a:ea typeface="Arial"/>
                <a:cs typeface="Arial"/>
                <a:sym typeface="Arial"/>
              </a:rPr>
              <a:t>Quisque scelerisque, quam non vestibulum feugiat, dui lectus</a:t>
            </a:r>
            <a:endParaRPr sz="4000">
              <a:solidFill>
                <a:schemeClr val="dk1"/>
              </a:solidFill>
              <a:latin typeface="Arial"/>
              <a:ea typeface="Arial"/>
              <a:cs typeface="Arial"/>
              <a:sym typeface="Arial"/>
            </a:endParaRPr>
          </a:p>
        </p:txBody>
      </p:sp>
      <p:sp>
        <p:nvSpPr>
          <p:cNvPr id="100" name="Google Shape;100;p1"/>
          <p:cNvSpPr txBox="1"/>
          <p:nvPr/>
        </p:nvSpPr>
        <p:spPr>
          <a:xfrm>
            <a:off x="558479" y="27977877"/>
            <a:ext cx="13510252" cy="8710077"/>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Praesent vel fringilla mi. Integer fringilla fermentum erat in blandit. Nullam malesuada elit at libero malesuada sodales. Suspendisse diam ligula, tincidunt sit amet enim id, scelerisque finibus eros. In accumsan sodales nunc, rutrum efficitur neque blandit non. Suspendisse quis nibh quis mi mattis bibendum. Ut finibus id nunc rutrum dapibus. Praesent tincidunt ornare pharetra. Etiam pellentesque nibh a arcu sollicitudin, ac varius metus faucibus. Nam auctor magna dui, a sodales ex pellentesque et. Ut congue nibh id dui accumsan, sed ultrices turpis eleifend. Aliquam id neque dapibus est rhoncus efficitur. Pellentesque mauris tortor, aliquet eu nisi quis, commodo maximus urna. Sed nec neque eu arcu ornare suscipit.</a:t>
            </a:r>
            <a:endParaRPr/>
          </a:p>
        </p:txBody>
      </p:sp>
      <p:sp>
        <p:nvSpPr>
          <p:cNvPr id="101" name="Google Shape;101;p1"/>
          <p:cNvSpPr txBox="1"/>
          <p:nvPr/>
        </p:nvSpPr>
        <p:spPr>
          <a:xfrm>
            <a:off x="16761680" y="12862104"/>
            <a:ext cx="13510252" cy="6247864"/>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Lorem ipsum dolor sit amet, consectetur adipiscing elit. Pellentesque eget pharetra dui. Cras pulvinar tincidunt velit sit amet ultrices. Curabitur ullamcorper dolor nec nisl sollicitudin condimentum. Morbi malesuada risus sit amet lacus suscipit lacinia. Donec odio lacus, viverra vel gravida ut, tristique sit amet dolor. Pellentesque vitae enim ex. Quisque varius arcu ac neque placerat, non vehicula justo rutrum. Class aptent taciti sociosqu ad litora torquent per conubia nostra, per inceptos himenaeos.</a:t>
            </a:r>
            <a:endParaRPr/>
          </a:p>
        </p:txBody>
      </p:sp>
      <p:pic>
        <p:nvPicPr>
          <p:cNvPr id="102" name="Google Shape;102;p1"/>
          <p:cNvPicPr preferRelativeResize="0"/>
          <p:nvPr/>
        </p:nvPicPr>
        <p:blipFill rotWithShape="1">
          <a:blip r:embed="rId5">
            <a:alphaModFix/>
          </a:blip>
          <a:srcRect b="0" l="0" r="0" t="0"/>
          <a:stretch/>
        </p:blipFill>
        <p:spPr>
          <a:xfrm>
            <a:off x="19739179" y="19894415"/>
            <a:ext cx="8576952" cy="4937224"/>
          </a:xfrm>
          <a:prstGeom prst="rect">
            <a:avLst/>
          </a:prstGeom>
          <a:noFill/>
          <a:ln>
            <a:noFill/>
          </a:ln>
        </p:spPr>
      </p:pic>
      <p:sp>
        <p:nvSpPr>
          <p:cNvPr id="103" name="Google Shape;103;p1"/>
          <p:cNvSpPr txBox="1"/>
          <p:nvPr/>
        </p:nvSpPr>
        <p:spPr>
          <a:xfrm>
            <a:off x="16761679" y="25247576"/>
            <a:ext cx="13510252" cy="584775"/>
          </a:xfrm>
          <a:prstGeom prst="rect">
            <a:avLst/>
          </a:prstGeom>
          <a:noFill/>
          <a:ln>
            <a:noFill/>
          </a:ln>
        </p:spPr>
        <p:txBody>
          <a:bodyPr anchorCtr="0" anchor="t" bIns="45700" lIns="91425" spcFirstLastPara="1" rIns="91425" wrap="square" tIns="45700">
            <a:spAutoFit/>
          </a:bodyPr>
          <a:lstStyle/>
          <a:p>
            <a:pPr indent="0" lvl="0" marL="696595" marR="0" rtl="0" algn="l">
              <a:spcBef>
                <a:spcPts val="0"/>
              </a:spcBef>
              <a:spcAft>
                <a:spcPts val="0"/>
              </a:spcAft>
              <a:buNone/>
            </a:pPr>
            <a:r>
              <a:rPr lang="pt-BR" sz="3200">
                <a:solidFill>
                  <a:srgbClr val="202020"/>
                </a:solidFill>
                <a:latin typeface="Calibri"/>
                <a:ea typeface="Calibri"/>
                <a:cs typeface="Calibri"/>
                <a:sym typeface="Calibri"/>
              </a:rPr>
              <a:t>Fonte: Legenda tamanho 32, centralizado. Autor (data)</a:t>
            </a:r>
            <a:endParaRPr sz="3200">
              <a:solidFill>
                <a:schemeClr val="dk1"/>
              </a:solidFill>
              <a:latin typeface="Calibri"/>
              <a:ea typeface="Calibri"/>
              <a:cs typeface="Calibri"/>
              <a:sym typeface="Calibri"/>
            </a:endParaRPr>
          </a:p>
        </p:txBody>
      </p:sp>
      <p:sp>
        <p:nvSpPr>
          <p:cNvPr id="104" name="Google Shape;104;p1"/>
          <p:cNvSpPr txBox="1"/>
          <p:nvPr/>
        </p:nvSpPr>
        <p:spPr>
          <a:xfrm>
            <a:off x="16761680" y="27285580"/>
            <a:ext cx="13510252" cy="4414029"/>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Donec velit quam, sollicitudin ac facilisis eget, vehicula eget elit. In sit amet rhoncus nunc, nec semper lorem. Donec ut justo tortor. Vivamus egestas sem ex, vitae ultricies nulla consequat id. Aliquam erat volutpat.</a:t>
            </a:r>
            <a:endParaRPr/>
          </a:p>
          <a:p>
            <a:pPr indent="0" lvl="0" marL="659130" marR="0" rtl="0" algn="just">
              <a:spcBef>
                <a:spcPts val="85"/>
              </a:spcBef>
              <a:spcAft>
                <a:spcPts val="0"/>
              </a:spcAft>
              <a:buNone/>
            </a:pPr>
            <a:r>
              <a:rPr lang="pt-BR" sz="4000">
                <a:solidFill>
                  <a:schemeClr val="dk1"/>
                </a:solidFill>
                <a:latin typeface="Arial"/>
                <a:ea typeface="Arial"/>
                <a:cs typeface="Arial"/>
                <a:sym typeface="Arial"/>
              </a:rPr>
              <a:t>Donec velit quam, sollicitudin ac facilisis eget, vehicula eget elit. In sit amet rhoncus nunc, nec semper lorem. Donec ut justo tortor.</a:t>
            </a:r>
            <a:endParaRPr/>
          </a:p>
        </p:txBody>
      </p:sp>
      <p:sp>
        <p:nvSpPr>
          <p:cNvPr id="105" name="Google Shape;105;p1"/>
          <p:cNvSpPr txBox="1"/>
          <p:nvPr/>
        </p:nvSpPr>
        <p:spPr>
          <a:xfrm>
            <a:off x="16761680" y="33073645"/>
            <a:ext cx="13510252" cy="2554545"/>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Referências devem ser redigidas conforme as normas da ABNT vigentes, fonte Arial ou Times New Roman, sem negrito, itálico ou sublinhado; tamanho 40; justificado.</a:t>
            </a:r>
            <a:endParaRPr/>
          </a:p>
        </p:txBody>
      </p:sp>
      <p:sp>
        <p:nvSpPr>
          <p:cNvPr id="106" name="Google Shape;106;p1"/>
          <p:cNvSpPr txBox="1"/>
          <p:nvPr/>
        </p:nvSpPr>
        <p:spPr>
          <a:xfrm>
            <a:off x="558480" y="38278220"/>
            <a:ext cx="29852100" cy="1323600"/>
          </a:xfrm>
          <a:prstGeom prst="rect">
            <a:avLst/>
          </a:prstGeom>
          <a:noFill/>
          <a:ln>
            <a:noFill/>
          </a:ln>
        </p:spPr>
        <p:txBody>
          <a:bodyPr anchorCtr="0" anchor="t" bIns="45700" lIns="91425" spcFirstLastPara="1" rIns="91425" wrap="square" tIns="45700">
            <a:spAutoFit/>
          </a:bodyPr>
          <a:lstStyle/>
          <a:p>
            <a:pPr indent="0" lvl="0" marL="659130" marR="0" rtl="0" algn="just">
              <a:spcBef>
                <a:spcPts val="0"/>
              </a:spcBef>
              <a:spcAft>
                <a:spcPts val="0"/>
              </a:spcAft>
              <a:buNone/>
            </a:pPr>
            <a:r>
              <a:rPr lang="pt-BR" sz="4000">
                <a:solidFill>
                  <a:schemeClr val="dk1"/>
                </a:solidFill>
                <a:latin typeface="Arial"/>
                <a:ea typeface="Arial"/>
                <a:cs typeface="Arial"/>
                <a:sym typeface="Arial"/>
              </a:rPr>
              <a:t>Exemplo: Agradecimento ao apoio financeiro (colocar a agência de fomento que o estudante recebe a bolsa – CAPES</a:t>
            </a:r>
            <a:r>
              <a:rPr lang="pt-BR" sz="4000">
                <a:solidFill>
                  <a:schemeClr val="dk1"/>
                </a:solidFill>
              </a:rPr>
              <a:t>, </a:t>
            </a:r>
            <a:r>
              <a:rPr lang="pt-BR" sz="4000">
                <a:solidFill>
                  <a:schemeClr val="dk1"/>
                </a:solidFill>
                <a:latin typeface="Arial"/>
                <a:ea typeface="Arial"/>
                <a:cs typeface="Arial"/>
                <a:sym typeface="Arial"/>
              </a:rPr>
              <a:t>CNPq; FAPEMAT somente para os bolsistas).</a:t>
            </a:r>
            <a:endParaRPr sz="4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2024-09-09T13:13:59Z</dcterms:created>
</cp:coreProperties>
</file>