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43200625" cx="32399275"/>
  <p:notesSz cx="6858000" cy="9144000"/>
  <p:embeddedFontLst>
    <p:embeddedFont>
      <p:font typeface="Play"/>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iE3RsdJAikrZNhOuhHHgFtLZXP1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Play-regular.fntdata"/><Relationship Id="rId7" Type="http://schemas.openxmlformats.org/officeDocument/2006/relationships/font" Target="fonts/Play-bold.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494440" y="11233181"/>
            <a:ext cx="27410408" cy="2794438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71" name="Google Shape;71;p12"/>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8373518" y="17112258"/>
            <a:ext cx="36610544" cy="698609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5801170" y="10328657"/>
            <a:ext cx="36610544" cy="2055329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77" name="Google Shape;77;p13"/>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2429947" y="7070108"/>
            <a:ext cx="27539395" cy="1504022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1259"/>
              <a:buFont typeface="Play"/>
              <a:buNone/>
              <a:defRPr sz="212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 type="subTitle"/>
          </p:nvPr>
        </p:nvSpPr>
        <p:spPr>
          <a:xfrm>
            <a:off x="4049911" y="22690338"/>
            <a:ext cx="24299466" cy="104301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543"/>
              </a:spcBef>
              <a:spcAft>
                <a:spcPts val="0"/>
              </a:spcAft>
              <a:buClr>
                <a:schemeClr val="dk1"/>
              </a:buClr>
              <a:buSzPts val="8504"/>
              <a:buNone/>
              <a:defRPr sz="8504"/>
            </a:lvl1pPr>
            <a:lvl2pPr lvl="1" algn="ctr">
              <a:lnSpc>
                <a:spcPct val="90000"/>
              </a:lnSpc>
              <a:spcBef>
                <a:spcPts val="1772"/>
              </a:spcBef>
              <a:spcAft>
                <a:spcPts val="0"/>
              </a:spcAft>
              <a:buClr>
                <a:schemeClr val="dk1"/>
              </a:buClr>
              <a:buSzPts val="7086"/>
              <a:buNone/>
              <a:defRPr sz="7086"/>
            </a:lvl2pPr>
            <a:lvl3pPr lvl="2" algn="ctr">
              <a:lnSpc>
                <a:spcPct val="90000"/>
              </a:lnSpc>
              <a:spcBef>
                <a:spcPts val="1772"/>
              </a:spcBef>
              <a:spcAft>
                <a:spcPts val="0"/>
              </a:spcAft>
              <a:buClr>
                <a:schemeClr val="dk1"/>
              </a:buClr>
              <a:buSzPts val="6378"/>
              <a:buNone/>
              <a:defRPr sz="6378"/>
            </a:lvl3pPr>
            <a:lvl4pPr lvl="3" algn="ctr">
              <a:lnSpc>
                <a:spcPct val="90000"/>
              </a:lnSpc>
              <a:spcBef>
                <a:spcPts val="1772"/>
              </a:spcBef>
              <a:spcAft>
                <a:spcPts val="0"/>
              </a:spcAft>
              <a:buClr>
                <a:schemeClr val="dk1"/>
              </a:buClr>
              <a:buSzPts val="5669"/>
              <a:buNone/>
              <a:defRPr sz="5669"/>
            </a:lvl4pPr>
            <a:lvl5pPr lvl="4" algn="ctr">
              <a:lnSpc>
                <a:spcPct val="90000"/>
              </a:lnSpc>
              <a:spcBef>
                <a:spcPts val="1772"/>
              </a:spcBef>
              <a:spcAft>
                <a:spcPts val="0"/>
              </a:spcAft>
              <a:buClr>
                <a:schemeClr val="dk1"/>
              </a:buClr>
              <a:buSzPts val="5669"/>
              <a:buNone/>
              <a:defRPr sz="5669"/>
            </a:lvl5pPr>
            <a:lvl6pPr lvl="5" algn="ctr">
              <a:lnSpc>
                <a:spcPct val="90000"/>
              </a:lnSpc>
              <a:spcBef>
                <a:spcPts val="1772"/>
              </a:spcBef>
              <a:spcAft>
                <a:spcPts val="0"/>
              </a:spcAft>
              <a:buClr>
                <a:schemeClr val="dk1"/>
              </a:buClr>
              <a:buSzPts val="5669"/>
              <a:buNone/>
              <a:defRPr sz="5669"/>
            </a:lvl6pPr>
            <a:lvl7pPr lvl="6" algn="ctr">
              <a:lnSpc>
                <a:spcPct val="90000"/>
              </a:lnSpc>
              <a:spcBef>
                <a:spcPts val="1772"/>
              </a:spcBef>
              <a:spcAft>
                <a:spcPts val="0"/>
              </a:spcAft>
              <a:buClr>
                <a:schemeClr val="dk1"/>
              </a:buClr>
              <a:buSzPts val="5669"/>
              <a:buNone/>
              <a:defRPr sz="5669"/>
            </a:lvl7pPr>
            <a:lvl8pPr lvl="7" algn="ctr">
              <a:lnSpc>
                <a:spcPct val="90000"/>
              </a:lnSpc>
              <a:spcBef>
                <a:spcPts val="1772"/>
              </a:spcBef>
              <a:spcAft>
                <a:spcPts val="0"/>
              </a:spcAft>
              <a:buClr>
                <a:schemeClr val="dk1"/>
              </a:buClr>
              <a:buSzPts val="5669"/>
              <a:buNone/>
              <a:defRPr sz="5669"/>
            </a:lvl8pPr>
            <a:lvl9pPr lvl="8" algn="ctr">
              <a:lnSpc>
                <a:spcPct val="90000"/>
              </a:lnSpc>
              <a:spcBef>
                <a:spcPts val="1772"/>
              </a:spcBef>
              <a:spcAft>
                <a:spcPts val="0"/>
              </a:spcAft>
              <a:buClr>
                <a:schemeClr val="dk1"/>
              </a:buClr>
              <a:buSzPts val="5669"/>
              <a:buNone/>
              <a:defRPr sz="5669"/>
            </a:lvl9pPr>
          </a:lstStyle>
          <a:p/>
        </p:txBody>
      </p:sp>
      <p:sp>
        <p:nvSpPr>
          <p:cNvPr id="18" name="Google Shape;18;p4"/>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227451" y="11500170"/>
            <a:ext cx="27944386"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24" name="Google Shape;24;p5"/>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2210578" y="10770172"/>
            <a:ext cx="27944386" cy="179702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1259"/>
              <a:buFont typeface="Play"/>
              <a:buNone/>
              <a:defRPr sz="212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2210578" y="28910440"/>
            <a:ext cx="27944386" cy="945013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543"/>
              </a:spcBef>
              <a:spcAft>
                <a:spcPts val="0"/>
              </a:spcAft>
              <a:buClr>
                <a:srgbClr val="757575"/>
              </a:buClr>
              <a:buSzPts val="8504"/>
              <a:buNone/>
              <a:defRPr sz="8504">
                <a:solidFill>
                  <a:srgbClr val="757575"/>
                </a:solidFill>
              </a:defRPr>
            </a:lvl1pPr>
            <a:lvl2pPr indent="-228600" lvl="1" marL="914400" algn="l">
              <a:lnSpc>
                <a:spcPct val="90000"/>
              </a:lnSpc>
              <a:spcBef>
                <a:spcPts val="1772"/>
              </a:spcBef>
              <a:spcAft>
                <a:spcPts val="0"/>
              </a:spcAft>
              <a:buClr>
                <a:srgbClr val="757575"/>
              </a:buClr>
              <a:buSzPts val="7086"/>
              <a:buNone/>
              <a:defRPr sz="7086">
                <a:solidFill>
                  <a:srgbClr val="757575"/>
                </a:solidFill>
              </a:defRPr>
            </a:lvl2pPr>
            <a:lvl3pPr indent="-228600" lvl="2" marL="1371600" algn="l">
              <a:lnSpc>
                <a:spcPct val="90000"/>
              </a:lnSpc>
              <a:spcBef>
                <a:spcPts val="1772"/>
              </a:spcBef>
              <a:spcAft>
                <a:spcPts val="0"/>
              </a:spcAft>
              <a:buClr>
                <a:srgbClr val="757575"/>
              </a:buClr>
              <a:buSzPts val="6378"/>
              <a:buNone/>
              <a:defRPr sz="6378">
                <a:solidFill>
                  <a:srgbClr val="757575"/>
                </a:solidFill>
              </a:defRPr>
            </a:lvl3pPr>
            <a:lvl4pPr indent="-228600" lvl="3" marL="1828800" algn="l">
              <a:lnSpc>
                <a:spcPct val="90000"/>
              </a:lnSpc>
              <a:spcBef>
                <a:spcPts val="1772"/>
              </a:spcBef>
              <a:spcAft>
                <a:spcPts val="0"/>
              </a:spcAft>
              <a:buClr>
                <a:srgbClr val="757575"/>
              </a:buClr>
              <a:buSzPts val="5669"/>
              <a:buNone/>
              <a:defRPr sz="5669">
                <a:solidFill>
                  <a:srgbClr val="757575"/>
                </a:solidFill>
              </a:defRPr>
            </a:lvl4pPr>
            <a:lvl5pPr indent="-228600" lvl="4" marL="2286000" algn="l">
              <a:lnSpc>
                <a:spcPct val="90000"/>
              </a:lnSpc>
              <a:spcBef>
                <a:spcPts val="1772"/>
              </a:spcBef>
              <a:spcAft>
                <a:spcPts val="0"/>
              </a:spcAft>
              <a:buClr>
                <a:srgbClr val="757575"/>
              </a:buClr>
              <a:buSzPts val="5669"/>
              <a:buNone/>
              <a:defRPr sz="5669">
                <a:solidFill>
                  <a:srgbClr val="757575"/>
                </a:solidFill>
              </a:defRPr>
            </a:lvl5pPr>
            <a:lvl6pPr indent="-228600" lvl="5" marL="2743200" algn="l">
              <a:lnSpc>
                <a:spcPct val="90000"/>
              </a:lnSpc>
              <a:spcBef>
                <a:spcPts val="1772"/>
              </a:spcBef>
              <a:spcAft>
                <a:spcPts val="0"/>
              </a:spcAft>
              <a:buClr>
                <a:srgbClr val="757575"/>
              </a:buClr>
              <a:buSzPts val="5669"/>
              <a:buNone/>
              <a:defRPr sz="5669">
                <a:solidFill>
                  <a:srgbClr val="757575"/>
                </a:solidFill>
              </a:defRPr>
            </a:lvl6pPr>
            <a:lvl7pPr indent="-228600" lvl="6" marL="3200400" algn="l">
              <a:lnSpc>
                <a:spcPct val="90000"/>
              </a:lnSpc>
              <a:spcBef>
                <a:spcPts val="1772"/>
              </a:spcBef>
              <a:spcAft>
                <a:spcPts val="0"/>
              </a:spcAft>
              <a:buClr>
                <a:srgbClr val="757575"/>
              </a:buClr>
              <a:buSzPts val="5669"/>
              <a:buNone/>
              <a:defRPr sz="5669">
                <a:solidFill>
                  <a:srgbClr val="757575"/>
                </a:solidFill>
              </a:defRPr>
            </a:lvl7pPr>
            <a:lvl8pPr indent="-228600" lvl="7" marL="3657600" algn="l">
              <a:lnSpc>
                <a:spcPct val="90000"/>
              </a:lnSpc>
              <a:spcBef>
                <a:spcPts val="1772"/>
              </a:spcBef>
              <a:spcAft>
                <a:spcPts val="0"/>
              </a:spcAft>
              <a:buClr>
                <a:srgbClr val="757575"/>
              </a:buClr>
              <a:buSzPts val="5669"/>
              <a:buNone/>
              <a:defRPr sz="5669">
                <a:solidFill>
                  <a:srgbClr val="757575"/>
                </a:solidFill>
              </a:defRPr>
            </a:lvl8pPr>
            <a:lvl9pPr indent="-228600" lvl="8" marL="4114800" algn="l">
              <a:lnSpc>
                <a:spcPct val="90000"/>
              </a:lnSpc>
              <a:spcBef>
                <a:spcPts val="1772"/>
              </a:spcBef>
              <a:spcAft>
                <a:spcPts val="0"/>
              </a:spcAft>
              <a:buClr>
                <a:srgbClr val="757575"/>
              </a:buClr>
              <a:buSzPts val="5669"/>
              <a:buNone/>
              <a:defRPr sz="5669">
                <a:solidFill>
                  <a:srgbClr val="757575"/>
                </a:solidFill>
              </a:defRPr>
            </a:lvl9pPr>
          </a:lstStyle>
          <a:p/>
        </p:txBody>
      </p:sp>
      <p:sp>
        <p:nvSpPr>
          <p:cNvPr id="30" name="Google Shape;30;p6"/>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2227451" y="11500170"/>
            <a:ext cx="13769697"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36" name="Google Shape;36;p7"/>
          <p:cNvSpPr txBox="1"/>
          <p:nvPr>
            <p:ph idx="2" type="body"/>
          </p:nvPr>
        </p:nvSpPr>
        <p:spPr>
          <a:xfrm>
            <a:off x="16402140" y="11500170"/>
            <a:ext cx="13769697"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37" name="Google Shape;37;p7"/>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223167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 type="body"/>
          </p:nvPr>
        </p:nvSpPr>
        <p:spPr>
          <a:xfrm>
            <a:off x="2231675" y="10590160"/>
            <a:ext cx="13706415" cy="519007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8504"/>
              <a:buNone/>
              <a:defRPr b="1" sz="8504"/>
            </a:lvl1pPr>
            <a:lvl2pPr indent="-228600" lvl="1" marL="914400" algn="l">
              <a:lnSpc>
                <a:spcPct val="90000"/>
              </a:lnSpc>
              <a:spcBef>
                <a:spcPts val="1772"/>
              </a:spcBef>
              <a:spcAft>
                <a:spcPts val="0"/>
              </a:spcAft>
              <a:buClr>
                <a:schemeClr val="dk1"/>
              </a:buClr>
              <a:buSzPts val="7086"/>
              <a:buNone/>
              <a:defRPr b="1" sz="7086"/>
            </a:lvl2pPr>
            <a:lvl3pPr indent="-228600" lvl="2" marL="1371600" algn="l">
              <a:lnSpc>
                <a:spcPct val="90000"/>
              </a:lnSpc>
              <a:spcBef>
                <a:spcPts val="1772"/>
              </a:spcBef>
              <a:spcAft>
                <a:spcPts val="0"/>
              </a:spcAft>
              <a:buClr>
                <a:schemeClr val="dk1"/>
              </a:buClr>
              <a:buSzPts val="6378"/>
              <a:buNone/>
              <a:defRPr b="1" sz="6378"/>
            </a:lvl3pPr>
            <a:lvl4pPr indent="-228600" lvl="3" marL="1828800" algn="l">
              <a:lnSpc>
                <a:spcPct val="90000"/>
              </a:lnSpc>
              <a:spcBef>
                <a:spcPts val="1772"/>
              </a:spcBef>
              <a:spcAft>
                <a:spcPts val="0"/>
              </a:spcAft>
              <a:buClr>
                <a:schemeClr val="dk1"/>
              </a:buClr>
              <a:buSzPts val="5669"/>
              <a:buNone/>
              <a:defRPr b="1" sz="5669"/>
            </a:lvl4pPr>
            <a:lvl5pPr indent="-228600" lvl="4" marL="2286000" algn="l">
              <a:lnSpc>
                <a:spcPct val="90000"/>
              </a:lnSpc>
              <a:spcBef>
                <a:spcPts val="1772"/>
              </a:spcBef>
              <a:spcAft>
                <a:spcPts val="0"/>
              </a:spcAft>
              <a:buClr>
                <a:schemeClr val="dk1"/>
              </a:buClr>
              <a:buSzPts val="5669"/>
              <a:buNone/>
              <a:defRPr b="1" sz="5669"/>
            </a:lvl5pPr>
            <a:lvl6pPr indent="-228600" lvl="5" marL="2743200" algn="l">
              <a:lnSpc>
                <a:spcPct val="90000"/>
              </a:lnSpc>
              <a:spcBef>
                <a:spcPts val="1772"/>
              </a:spcBef>
              <a:spcAft>
                <a:spcPts val="0"/>
              </a:spcAft>
              <a:buClr>
                <a:schemeClr val="dk1"/>
              </a:buClr>
              <a:buSzPts val="5669"/>
              <a:buNone/>
              <a:defRPr b="1" sz="5669"/>
            </a:lvl6pPr>
            <a:lvl7pPr indent="-228600" lvl="6" marL="3200400" algn="l">
              <a:lnSpc>
                <a:spcPct val="90000"/>
              </a:lnSpc>
              <a:spcBef>
                <a:spcPts val="1772"/>
              </a:spcBef>
              <a:spcAft>
                <a:spcPts val="0"/>
              </a:spcAft>
              <a:buClr>
                <a:schemeClr val="dk1"/>
              </a:buClr>
              <a:buSzPts val="5669"/>
              <a:buNone/>
              <a:defRPr b="1" sz="5669"/>
            </a:lvl7pPr>
            <a:lvl8pPr indent="-228600" lvl="7" marL="3657600" algn="l">
              <a:lnSpc>
                <a:spcPct val="90000"/>
              </a:lnSpc>
              <a:spcBef>
                <a:spcPts val="1772"/>
              </a:spcBef>
              <a:spcAft>
                <a:spcPts val="0"/>
              </a:spcAft>
              <a:buClr>
                <a:schemeClr val="dk1"/>
              </a:buClr>
              <a:buSzPts val="5669"/>
              <a:buNone/>
              <a:defRPr b="1" sz="5669"/>
            </a:lvl8pPr>
            <a:lvl9pPr indent="-228600" lvl="8" marL="4114800" algn="l">
              <a:lnSpc>
                <a:spcPct val="90000"/>
              </a:lnSpc>
              <a:spcBef>
                <a:spcPts val="1772"/>
              </a:spcBef>
              <a:spcAft>
                <a:spcPts val="0"/>
              </a:spcAft>
              <a:buClr>
                <a:schemeClr val="dk1"/>
              </a:buClr>
              <a:buSzPts val="5669"/>
              <a:buNone/>
              <a:defRPr b="1" sz="5669"/>
            </a:lvl9pPr>
          </a:lstStyle>
          <a:p/>
        </p:txBody>
      </p:sp>
      <p:sp>
        <p:nvSpPr>
          <p:cNvPr id="43" name="Google Shape;43;p8"/>
          <p:cNvSpPr txBox="1"/>
          <p:nvPr>
            <p:ph idx="2" type="body"/>
          </p:nvPr>
        </p:nvSpPr>
        <p:spPr>
          <a:xfrm>
            <a:off x="2231675" y="15780233"/>
            <a:ext cx="13706415" cy="2321034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44" name="Google Shape;44;p8"/>
          <p:cNvSpPr txBox="1"/>
          <p:nvPr>
            <p:ph idx="3" type="body"/>
          </p:nvPr>
        </p:nvSpPr>
        <p:spPr>
          <a:xfrm>
            <a:off x="16402142" y="10590160"/>
            <a:ext cx="13773917" cy="519007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8504"/>
              <a:buNone/>
              <a:defRPr b="1" sz="8504"/>
            </a:lvl1pPr>
            <a:lvl2pPr indent="-228600" lvl="1" marL="914400" algn="l">
              <a:lnSpc>
                <a:spcPct val="90000"/>
              </a:lnSpc>
              <a:spcBef>
                <a:spcPts val="1772"/>
              </a:spcBef>
              <a:spcAft>
                <a:spcPts val="0"/>
              </a:spcAft>
              <a:buClr>
                <a:schemeClr val="dk1"/>
              </a:buClr>
              <a:buSzPts val="7086"/>
              <a:buNone/>
              <a:defRPr b="1" sz="7086"/>
            </a:lvl2pPr>
            <a:lvl3pPr indent="-228600" lvl="2" marL="1371600" algn="l">
              <a:lnSpc>
                <a:spcPct val="90000"/>
              </a:lnSpc>
              <a:spcBef>
                <a:spcPts val="1772"/>
              </a:spcBef>
              <a:spcAft>
                <a:spcPts val="0"/>
              </a:spcAft>
              <a:buClr>
                <a:schemeClr val="dk1"/>
              </a:buClr>
              <a:buSzPts val="6378"/>
              <a:buNone/>
              <a:defRPr b="1" sz="6378"/>
            </a:lvl3pPr>
            <a:lvl4pPr indent="-228600" lvl="3" marL="1828800" algn="l">
              <a:lnSpc>
                <a:spcPct val="90000"/>
              </a:lnSpc>
              <a:spcBef>
                <a:spcPts val="1772"/>
              </a:spcBef>
              <a:spcAft>
                <a:spcPts val="0"/>
              </a:spcAft>
              <a:buClr>
                <a:schemeClr val="dk1"/>
              </a:buClr>
              <a:buSzPts val="5669"/>
              <a:buNone/>
              <a:defRPr b="1" sz="5669"/>
            </a:lvl4pPr>
            <a:lvl5pPr indent="-228600" lvl="4" marL="2286000" algn="l">
              <a:lnSpc>
                <a:spcPct val="90000"/>
              </a:lnSpc>
              <a:spcBef>
                <a:spcPts val="1772"/>
              </a:spcBef>
              <a:spcAft>
                <a:spcPts val="0"/>
              </a:spcAft>
              <a:buClr>
                <a:schemeClr val="dk1"/>
              </a:buClr>
              <a:buSzPts val="5669"/>
              <a:buNone/>
              <a:defRPr b="1" sz="5669"/>
            </a:lvl5pPr>
            <a:lvl6pPr indent="-228600" lvl="5" marL="2743200" algn="l">
              <a:lnSpc>
                <a:spcPct val="90000"/>
              </a:lnSpc>
              <a:spcBef>
                <a:spcPts val="1772"/>
              </a:spcBef>
              <a:spcAft>
                <a:spcPts val="0"/>
              </a:spcAft>
              <a:buClr>
                <a:schemeClr val="dk1"/>
              </a:buClr>
              <a:buSzPts val="5669"/>
              <a:buNone/>
              <a:defRPr b="1" sz="5669"/>
            </a:lvl6pPr>
            <a:lvl7pPr indent="-228600" lvl="6" marL="3200400" algn="l">
              <a:lnSpc>
                <a:spcPct val="90000"/>
              </a:lnSpc>
              <a:spcBef>
                <a:spcPts val="1772"/>
              </a:spcBef>
              <a:spcAft>
                <a:spcPts val="0"/>
              </a:spcAft>
              <a:buClr>
                <a:schemeClr val="dk1"/>
              </a:buClr>
              <a:buSzPts val="5669"/>
              <a:buNone/>
              <a:defRPr b="1" sz="5669"/>
            </a:lvl7pPr>
            <a:lvl8pPr indent="-228600" lvl="7" marL="3657600" algn="l">
              <a:lnSpc>
                <a:spcPct val="90000"/>
              </a:lnSpc>
              <a:spcBef>
                <a:spcPts val="1772"/>
              </a:spcBef>
              <a:spcAft>
                <a:spcPts val="0"/>
              </a:spcAft>
              <a:buClr>
                <a:schemeClr val="dk1"/>
              </a:buClr>
              <a:buSzPts val="5669"/>
              <a:buNone/>
              <a:defRPr b="1" sz="5669"/>
            </a:lvl8pPr>
            <a:lvl9pPr indent="-228600" lvl="8" marL="4114800" algn="l">
              <a:lnSpc>
                <a:spcPct val="90000"/>
              </a:lnSpc>
              <a:spcBef>
                <a:spcPts val="1772"/>
              </a:spcBef>
              <a:spcAft>
                <a:spcPts val="0"/>
              </a:spcAft>
              <a:buClr>
                <a:schemeClr val="dk1"/>
              </a:buClr>
              <a:buSzPts val="5669"/>
              <a:buNone/>
              <a:defRPr b="1" sz="5669"/>
            </a:lvl9pPr>
          </a:lstStyle>
          <a:p/>
        </p:txBody>
      </p:sp>
      <p:sp>
        <p:nvSpPr>
          <p:cNvPr id="45" name="Google Shape;45;p8"/>
          <p:cNvSpPr txBox="1"/>
          <p:nvPr>
            <p:ph idx="4" type="body"/>
          </p:nvPr>
        </p:nvSpPr>
        <p:spPr>
          <a:xfrm>
            <a:off x="16402142" y="15780233"/>
            <a:ext cx="13773917" cy="2321034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46" name="Google Shape;46;p8"/>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2231671" y="2880042"/>
            <a:ext cx="10449614" cy="100801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338"/>
              <a:buFont typeface="Play"/>
              <a:buNone/>
              <a:defRPr sz="1133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13773917" y="6220102"/>
            <a:ext cx="16402140" cy="30700453"/>
          </a:xfrm>
          <a:prstGeom prst="rect">
            <a:avLst/>
          </a:prstGeom>
          <a:noFill/>
          <a:ln>
            <a:noFill/>
          </a:ln>
        </p:spPr>
        <p:txBody>
          <a:bodyPr anchorCtr="0" anchor="t" bIns="45700" lIns="91425" spcFirstLastPara="1" rIns="91425" wrap="square" tIns="45700">
            <a:normAutofit/>
          </a:bodyPr>
          <a:lstStyle>
            <a:lvl1pPr indent="-948563" lvl="0" marL="457200" algn="l">
              <a:lnSpc>
                <a:spcPct val="90000"/>
              </a:lnSpc>
              <a:spcBef>
                <a:spcPts val="3543"/>
              </a:spcBef>
              <a:spcAft>
                <a:spcPts val="0"/>
              </a:spcAft>
              <a:buClr>
                <a:schemeClr val="dk1"/>
              </a:buClr>
              <a:buSzPts val="11338"/>
              <a:buChar char="•"/>
              <a:defRPr sz="11338"/>
            </a:lvl1pPr>
            <a:lvl2pPr indent="-858583" lvl="1" marL="914400" algn="l">
              <a:lnSpc>
                <a:spcPct val="90000"/>
              </a:lnSpc>
              <a:spcBef>
                <a:spcPts val="1772"/>
              </a:spcBef>
              <a:spcAft>
                <a:spcPts val="0"/>
              </a:spcAft>
              <a:buClr>
                <a:schemeClr val="dk1"/>
              </a:buClr>
              <a:buSzPts val="9921"/>
              <a:buChar char="•"/>
              <a:defRPr sz="9921"/>
            </a:lvl2pPr>
            <a:lvl3pPr indent="-768604" lvl="2" marL="1371600" algn="l">
              <a:lnSpc>
                <a:spcPct val="90000"/>
              </a:lnSpc>
              <a:spcBef>
                <a:spcPts val="1772"/>
              </a:spcBef>
              <a:spcAft>
                <a:spcPts val="0"/>
              </a:spcAft>
              <a:buClr>
                <a:schemeClr val="dk1"/>
              </a:buClr>
              <a:buSzPts val="8504"/>
              <a:buChar char="•"/>
              <a:defRPr sz="8504"/>
            </a:lvl3pPr>
            <a:lvl4pPr indent="-678561" lvl="3" marL="1828800" algn="l">
              <a:lnSpc>
                <a:spcPct val="90000"/>
              </a:lnSpc>
              <a:spcBef>
                <a:spcPts val="1772"/>
              </a:spcBef>
              <a:spcAft>
                <a:spcPts val="0"/>
              </a:spcAft>
              <a:buClr>
                <a:schemeClr val="dk1"/>
              </a:buClr>
              <a:buSzPts val="7086"/>
              <a:buChar char="•"/>
              <a:defRPr sz="7086"/>
            </a:lvl4pPr>
            <a:lvl5pPr indent="-678561" lvl="4" marL="2286000" algn="l">
              <a:lnSpc>
                <a:spcPct val="90000"/>
              </a:lnSpc>
              <a:spcBef>
                <a:spcPts val="1772"/>
              </a:spcBef>
              <a:spcAft>
                <a:spcPts val="0"/>
              </a:spcAft>
              <a:buClr>
                <a:schemeClr val="dk1"/>
              </a:buClr>
              <a:buSzPts val="7086"/>
              <a:buChar char="•"/>
              <a:defRPr sz="7086"/>
            </a:lvl5pPr>
            <a:lvl6pPr indent="-678560" lvl="5" marL="2743200" algn="l">
              <a:lnSpc>
                <a:spcPct val="90000"/>
              </a:lnSpc>
              <a:spcBef>
                <a:spcPts val="1772"/>
              </a:spcBef>
              <a:spcAft>
                <a:spcPts val="0"/>
              </a:spcAft>
              <a:buClr>
                <a:schemeClr val="dk1"/>
              </a:buClr>
              <a:buSzPts val="7086"/>
              <a:buChar char="•"/>
              <a:defRPr sz="7086"/>
            </a:lvl6pPr>
            <a:lvl7pPr indent="-678560" lvl="6" marL="3200400" algn="l">
              <a:lnSpc>
                <a:spcPct val="90000"/>
              </a:lnSpc>
              <a:spcBef>
                <a:spcPts val="1772"/>
              </a:spcBef>
              <a:spcAft>
                <a:spcPts val="0"/>
              </a:spcAft>
              <a:buClr>
                <a:schemeClr val="dk1"/>
              </a:buClr>
              <a:buSzPts val="7086"/>
              <a:buChar char="•"/>
              <a:defRPr sz="7086"/>
            </a:lvl7pPr>
            <a:lvl8pPr indent="-678560" lvl="7" marL="3657600" algn="l">
              <a:lnSpc>
                <a:spcPct val="90000"/>
              </a:lnSpc>
              <a:spcBef>
                <a:spcPts val="1772"/>
              </a:spcBef>
              <a:spcAft>
                <a:spcPts val="0"/>
              </a:spcAft>
              <a:buClr>
                <a:schemeClr val="dk1"/>
              </a:buClr>
              <a:buSzPts val="7086"/>
              <a:buChar char="•"/>
              <a:defRPr sz="7086"/>
            </a:lvl8pPr>
            <a:lvl9pPr indent="-678560" lvl="8" marL="4114800" algn="l">
              <a:lnSpc>
                <a:spcPct val="90000"/>
              </a:lnSpc>
              <a:spcBef>
                <a:spcPts val="1772"/>
              </a:spcBef>
              <a:spcAft>
                <a:spcPts val="0"/>
              </a:spcAft>
              <a:buClr>
                <a:schemeClr val="dk1"/>
              </a:buClr>
              <a:buSzPts val="7086"/>
              <a:buChar char="•"/>
              <a:defRPr sz="7086"/>
            </a:lvl9pPr>
          </a:lstStyle>
          <a:p/>
        </p:txBody>
      </p:sp>
      <p:sp>
        <p:nvSpPr>
          <p:cNvPr id="57" name="Google Shape;57;p10"/>
          <p:cNvSpPr txBox="1"/>
          <p:nvPr>
            <p:ph idx="2" type="body"/>
          </p:nvPr>
        </p:nvSpPr>
        <p:spPr>
          <a:xfrm>
            <a:off x="2231671" y="12960191"/>
            <a:ext cx="10449614" cy="240103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5669"/>
              <a:buNone/>
              <a:defRPr sz="5669"/>
            </a:lvl1pPr>
            <a:lvl2pPr indent="-228600" lvl="1" marL="914400" algn="l">
              <a:lnSpc>
                <a:spcPct val="90000"/>
              </a:lnSpc>
              <a:spcBef>
                <a:spcPts val="1772"/>
              </a:spcBef>
              <a:spcAft>
                <a:spcPts val="0"/>
              </a:spcAft>
              <a:buClr>
                <a:schemeClr val="dk1"/>
              </a:buClr>
              <a:buSzPts val="4960"/>
              <a:buNone/>
              <a:defRPr sz="4960"/>
            </a:lvl2pPr>
            <a:lvl3pPr indent="-228600" lvl="2" marL="1371600" algn="l">
              <a:lnSpc>
                <a:spcPct val="90000"/>
              </a:lnSpc>
              <a:spcBef>
                <a:spcPts val="1772"/>
              </a:spcBef>
              <a:spcAft>
                <a:spcPts val="0"/>
              </a:spcAft>
              <a:buClr>
                <a:schemeClr val="dk1"/>
              </a:buClr>
              <a:buSzPts val="4252"/>
              <a:buNone/>
              <a:defRPr sz="4252"/>
            </a:lvl3pPr>
            <a:lvl4pPr indent="-228600" lvl="3" marL="1828800" algn="l">
              <a:lnSpc>
                <a:spcPct val="90000"/>
              </a:lnSpc>
              <a:spcBef>
                <a:spcPts val="1772"/>
              </a:spcBef>
              <a:spcAft>
                <a:spcPts val="0"/>
              </a:spcAft>
              <a:buClr>
                <a:schemeClr val="dk1"/>
              </a:buClr>
              <a:buSzPts val="3543"/>
              <a:buNone/>
              <a:defRPr sz="3543"/>
            </a:lvl4pPr>
            <a:lvl5pPr indent="-228600" lvl="4" marL="2286000" algn="l">
              <a:lnSpc>
                <a:spcPct val="90000"/>
              </a:lnSpc>
              <a:spcBef>
                <a:spcPts val="1772"/>
              </a:spcBef>
              <a:spcAft>
                <a:spcPts val="0"/>
              </a:spcAft>
              <a:buClr>
                <a:schemeClr val="dk1"/>
              </a:buClr>
              <a:buSzPts val="3543"/>
              <a:buNone/>
              <a:defRPr sz="3543"/>
            </a:lvl5pPr>
            <a:lvl6pPr indent="-228600" lvl="5" marL="2743200" algn="l">
              <a:lnSpc>
                <a:spcPct val="90000"/>
              </a:lnSpc>
              <a:spcBef>
                <a:spcPts val="1772"/>
              </a:spcBef>
              <a:spcAft>
                <a:spcPts val="0"/>
              </a:spcAft>
              <a:buClr>
                <a:schemeClr val="dk1"/>
              </a:buClr>
              <a:buSzPts val="3543"/>
              <a:buNone/>
              <a:defRPr sz="3543"/>
            </a:lvl6pPr>
            <a:lvl7pPr indent="-228600" lvl="6" marL="3200400" algn="l">
              <a:lnSpc>
                <a:spcPct val="90000"/>
              </a:lnSpc>
              <a:spcBef>
                <a:spcPts val="1772"/>
              </a:spcBef>
              <a:spcAft>
                <a:spcPts val="0"/>
              </a:spcAft>
              <a:buClr>
                <a:schemeClr val="dk1"/>
              </a:buClr>
              <a:buSzPts val="3543"/>
              <a:buNone/>
              <a:defRPr sz="3543"/>
            </a:lvl7pPr>
            <a:lvl8pPr indent="-228600" lvl="7" marL="3657600" algn="l">
              <a:lnSpc>
                <a:spcPct val="90000"/>
              </a:lnSpc>
              <a:spcBef>
                <a:spcPts val="1772"/>
              </a:spcBef>
              <a:spcAft>
                <a:spcPts val="0"/>
              </a:spcAft>
              <a:buClr>
                <a:schemeClr val="dk1"/>
              </a:buClr>
              <a:buSzPts val="3543"/>
              <a:buNone/>
              <a:defRPr sz="3543"/>
            </a:lvl8pPr>
            <a:lvl9pPr indent="-228600" lvl="8" marL="4114800" algn="l">
              <a:lnSpc>
                <a:spcPct val="90000"/>
              </a:lnSpc>
              <a:spcBef>
                <a:spcPts val="1772"/>
              </a:spcBef>
              <a:spcAft>
                <a:spcPts val="0"/>
              </a:spcAft>
              <a:buClr>
                <a:schemeClr val="dk1"/>
              </a:buClr>
              <a:buSzPts val="3543"/>
              <a:buNone/>
              <a:defRPr sz="3543"/>
            </a:lvl9pPr>
          </a:lstStyle>
          <a:p/>
        </p:txBody>
      </p:sp>
      <p:sp>
        <p:nvSpPr>
          <p:cNvPr id="58" name="Google Shape;58;p10"/>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2231671" y="2880042"/>
            <a:ext cx="10449614" cy="100801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338"/>
              <a:buFont typeface="Play"/>
              <a:buNone/>
              <a:defRPr sz="1133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3773917" y="6220102"/>
            <a:ext cx="16402140" cy="30700453"/>
          </a:xfrm>
          <a:prstGeom prst="rect">
            <a:avLst/>
          </a:prstGeom>
          <a:noFill/>
          <a:ln>
            <a:noFill/>
          </a:ln>
        </p:spPr>
      </p:sp>
      <p:sp>
        <p:nvSpPr>
          <p:cNvPr id="64" name="Google Shape;64;p11"/>
          <p:cNvSpPr txBox="1"/>
          <p:nvPr>
            <p:ph idx="1" type="body"/>
          </p:nvPr>
        </p:nvSpPr>
        <p:spPr>
          <a:xfrm>
            <a:off x="2231671" y="12960191"/>
            <a:ext cx="10449614" cy="240103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5669"/>
              <a:buNone/>
              <a:defRPr sz="5669"/>
            </a:lvl1pPr>
            <a:lvl2pPr indent="-228600" lvl="1" marL="914400" algn="l">
              <a:lnSpc>
                <a:spcPct val="90000"/>
              </a:lnSpc>
              <a:spcBef>
                <a:spcPts val="1772"/>
              </a:spcBef>
              <a:spcAft>
                <a:spcPts val="0"/>
              </a:spcAft>
              <a:buClr>
                <a:schemeClr val="dk1"/>
              </a:buClr>
              <a:buSzPts val="4960"/>
              <a:buNone/>
              <a:defRPr sz="4960"/>
            </a:lvl2pPr>
            <a:lvl3pPr indent="-228600" lvl="2" marL="1371600" algn="l">
              <a:lnSpc>
                <a:spcPct val="90000"/>
              </a:lnSpc>
              <a:spcBef>
                <a:spcPts val="1772"/>
              </a:spcBef>
              <a:spcAft>
                <a:spcPts val="0"/>
              </a:spcAft>
              <a:buClr>
                <a:schemeClr val="dk1"/>
              </a:buClr>
              <a:buSzPts val="4252"/>
              <a:buNone/>
              <a:defRPr sz="4252"/>
            </a:lvl3pPr>
            <a:lvl4pPr indent="-228600" lvl="3" marL="1828800" algn="l">
              <a:lnSpc>
                <a:spcPct val="90000"/>
              </a:lnSpc>
              <a:spcBef>
                <a:spcPts val="1772"/>
              </a:spcBef>
              <a:spcAft>
                <a:spcPts val="0"/>
              </a:spcAft>
              <a:buClr>
                <a:schemeClr val="dk1"/>
              </a:buClr>
              <a:buSzPts val="3543"/>
              <a:buNone/>
              <a:defRPr sz="3543"/>
            </a:lvl4pPr>
            <a:lvl5pPr indent="-228600" lvl="4" marL="2286000" algn="l">
              <a:lnSpc>
                <a:spcPct val="90000"/>
              </a:lnSpc>
              <a:spcBef>
                <a:spcPts val="1772"/>
              </a:spcBef>
              <a:spcAft>
                <a:spcPts val="0"/>
              </a:spcAft>
              <a:buClr>
                <a:schemeClr val="dk1"/>
              </a:buClr>
              <a:buSzPts val="3543"/>
              <a:buNone/>
              <a:defRPr sz="3543"/>
            </a:lvl5pPr>
            <a:lvl6pPr indent="-228600" lvl="5" marL="2743200" algn="l">
              <a:lnSpc>
                <a:spcPct val="90000"/>
              </a:lnSpc>
              <a:spcBef>
                <a:spcPts val="1772"/>
              </a:spcBef>
              <a:spcAft>
                <a:spcPts val="0"/>
              </a:spcAft>
              <a:buClr>
                <a:schemeClr val="dk1"/>
              </a:buClr>
              <a:buSzPts val="3543"/>
              <a:buNone/>
              <a:defRPr sz="3543"/>
            </a:lvl6pPr>
            <a:lvl7pPr indent="-228600" lvl="6" marL="3200400" algn="l">
              <a:lnSpc>
                <a:spcPct val="90000"/>
              </a:lnSpc>
              <a:spcBef>
                <a:spcPts val="1772"/>
              </a:spcBef>
              <a:spcAft>
                <a:spcPts val="0"/>
              </a:spcAft>
              <a:buClr>
                <a:schemeClr val="dk1"/>
              </a:buClr>
              <a:buSzPts val="3543"/>
              <a:buNone/>
              <a:defRPr sz="3543"/>
            </a:lvl7pPr>
            <a:lvl8pPr indent="-228600" lvl="7" marL="3657600" algn="l">
              <a:lnSpc>
                <a:spcPct val="90000"/>
              </a:lnSpc>
              <a:spcBef>
                <a:spcPts val="1772"/>
              </a:spcBef>
              <a:spcAft>
                <a:spcPts val="0"/>
              </a:spcAft>
              <a:buClr>
                <a:schemeClr val="dk1"/>
              </a:buClr>
              <a:buSzPts val="3543"/>
              <a:buNone/>
              <a:defRPr sz="3543"/>
            </a:lvl8pPr>
            <a:lvl9pPr indent="-228600" lvl="8" marL="4114800" algn="l">
              <a:lnSpc>
                <a:spcPct val="90000"/>
              </a:lnSpc>
              <a:spcBef>
                <a:spcPts val="1772"/>
              </a:spcBef>
              <a:spcAft>
                <a:spcPts val="0"/>
              </a:spcAft>
              <a:buClr>
                <a:schemeClr val="dk1"/>
              </a:buClr>
              <a:buSzPts val="3543"/>
              <a:buNone/>
              <a:defRPr sz="3543"/>
            </a:lvl9pPr>
          </a:lstStyle>
          <a:p/>
        </p:txBody>
      </p:sp>
      <p:sp>
        <p:nvSpPr>
          <p:cNvPr id="65" name="Google Shape;65;p11"/>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5590"/>
              <a:buFont typeface="Play"/>
              <a:buNone/>
              <a:defRPr b="0" i="0" sz="15589"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2227451" y="11500170"/>
            <a:ext cx="27944386" cy="27410408"/>
          </a:xfrm>
          <a:prstGeom prst="rect">
            <a:avLst/>
          </a:prstGeom>
          <a:noFill/>
          <a:ln>
            <a:noFill/>
          </a:ln>
        </p:spPr>
        <p:txBody>
          <a:bodyPr anchorCtr="0" anchor="t" bIns="45700" lIns="91425" spcFirstLastPara="1" rIns="91425" wrap="square" tIns="45700">
            <a:normAutofit/>
          </a:bodyPr>
          <a:lstStyle>
            <a:lvl1pPr indent="-858583" lvl="0" marL="457200" marR="0" rtl="0" algn="l">
              <a:lnSpc>
                <a:spcPct val="90000"/>
              </a:lnSpc>
              <a:spcBef>
                <a:spcPts val="3543"/>
              </a:spcBef>
              <a:spcAft>
                <a:spcPts val="0"/>
              </a:spcAft>
              <a:buClr>
                <a:schemeClr val="dk1"/>
              </a:buClr>
              <a:buSzPts val="9921"/>
              <a:buFont typeface="Arial"/>
              <a:buChar char="•"/>
              <a:defRPr b="0" i="0" sz="9921" u="none" cap="none" strike="noStrike">
                <a:solidFill>
                  <a:schemeClr val="dk1"/>
                </a:solidFill>
                <a:latin typeface="Arial"/>
                <a:ea typeface="Arial"/>
                <a:cs typeface="Arial"/>
                <a:sym typeface="Arial"/>
              </a:defRPr>
            </a:lvl1pPr>
            <a:lvl2pPr indent="-768604" lvl="1" marL="914400" marR="0" rtl="0" algn="l">
              <a:lnSpc>
                <a:spcPct val="90000"/>
              </a:lnSpc>
              <a:spcBef>
                <a:spcPts val="1772"/>
              </a:spcBef>
              <a:spcAft>
                <a:spcPts val="0"/>
              </a:spcAft>
              <a:buClr>
                <a:schemeClr val="dk1"/>
              </a:buClr>
              <a:buSzPts val="8504"/>
              <a:buFont typeface="Arial"/>
              <a:buChar char="•"/>
              <a:defRPr b="0" i="0" sz="8504" u="none" cap="none" strike="noStrike">
                <a:solidFill>
                  <a:schemeClr val="dk1"/>
                </a:solidFill>
                <a:latin typeface="Arial"/>
                <a:ea typeface="Arial"/>
                <a:cs typeface="Arial"/>
                <a:sym typeface="Arial"/>
              </a:defRPr>
            </a:lvl2pPr>
            <a:lvl3pPr indent="-678561" lvl="2" marL="1371600" marR="0" rtl="0" algn="l">
              <a:lnSpc>
                <a:spcPct val="90000"/>
              </a:lnSpc>
              <a:spcBef>
                <a:spcPts val="1772"/>
              </a:spcBef>
              <a:spcAft>
                <a:spcPts val="0"/>
              </a:spcAft>
              <a:buClr>
                <a:schemeClr val="dk1"/>
              </a:buClr>
              <a:buSzPts val="7086"/>
              <a:buFont typeface="Arial"/>
              <a:buChar char="•"/>
              <a:defRPr b="0" i="0" sz="7086" u="none" cap="none" strike="noStrike">
                <a:solidFill>
                  <a:schemeClr val="dk1"/>
                </a:solidFill>
                <a:latin typeface="Arial"/>
                <a:ea typeface="Arial"/>
                <a:cs typeface="Arial"/>
                <a:sym typeface="Arial"/>
              </a:defRPr>
            </a:lvl3pPr>
            <a:lvl4pPr indent="-633603" lvl="3" marL="18288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4pPr>
            <a:lvl5pPr indent="-633603" lvl="4" marL="22860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5pPr>
            <a:lvl6pPr indent="-633603" lvl="5" marL="27432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6pPr>
            <a:lvl7pPr indent="-633603" lvl="6" marL="32004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7pPr>
            <a:lvl8pPr indent="-633603" lvl="7" marL="36576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8pPr>
            <a:lvl9pPr indent="-633603" lvl="8" marL="41148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4252"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252"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7652617" y="1824322"/>
            <a:ext cx="16672500" cy="1569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9600"/>
              <a:buFont typeface="Arial"/>
              <a:buNone/>
            </a:pPr>
            <a:r>
              <a:rPr b="1" i="0" lang="pt-BR" sz="9600" u="none" cap="none" strike="noStrike">
                <a:solidFill>
                  <a:schemeClr val="dk2"/>
                </a:solidFill>
                <a:latin typeface="Arial"/>
                <a:ea typeface="Arial"/>
                <a:cs typeface="Arial"/>
                <a:sym typeface="Arial"/>
              </a:rPr>
              <a:t>IV MOSTRA DA EXTENSÃO</a:t>
            </a:r>
            <a:endParaRPr b="1" sz="9600">
              <a:solidFill>
                <a:schemeClr val="dk2"/>
              </a:solidFill>
            </a:endParaRPr>
          </a:p>
        </p:txBody>
      </p:sp>
      <p:cxnSp>
        <p:nvCxnSpPr>
          <p:cNvPr id="85" name="Google Shape;85;p1"/>
          <p:cNvCxnSpPr/>
          <p:nvPr/>
        </p:nvCxnSpPr>
        <p:spPr>
          <a:xfrm>
            <a:off x="1244165" y="5005400"/>
            <a:ext cx="29489400" cy="0"/>
          </a:xfrm>
          <a:prstGeom prst="straightConnector1">
            <a:avLst/>
          </a:prstGeom>
          <a:noFill/>
          <a:ln cap="flat" cmpd="sng" w="76200">
            <a:solidFill>
              <a:schemeClr val="accent1"/>
            </a:solidFill>
            <a:prstDash val="solid"/>
            <a:miter lim="800000"/>
            <a:headEnd len="sm" w="sm" type="none"/>
            <a:tailEnd len="sm" w="sm" type="none"/>
          </a:ln>
        </p:spPr>
      </p:cxnSp>
      <p:sp>
        <p:nvSpPr>
          <p:cNvPr id="86" name="Google Shape;86;p1"/>
          <p:cNvSpPr txBox="1"/>
          <p:nvPr/>
        </p:nvSpPr>
        <p:spPr>
          <a:xfrm>
            <a:off x="1454932" y="5448682"/>
            <a:ext cx="29489400" cy="1108200"/>
          </a:xfrm>
          <a:prstGeom prst="rect">
            <a:avLst/>
          </a:prstGeom>
          <a:noFill/>
          <a:ln>
            <a:noFill/>
          </a:ln>
        </p:spPr>
        <p:txBody>
          <a:bodyPr anchorCtr="0" anchor="t" bIns="45700" lIns="91425" spcFirstLastPara="1" rIns="91425" wrap="square" tIns="45700">
            <a:spAutoFit/>
          </a:bodyPr>
          <a:lstStyle/>
          <a:p>
            <a:pPr indent="0" lvl="0" marL="5165090" marR="5417185" rtl="0" algn="ctr">
              <a:lnSpc>
                <a:spcPct val="100000"/>
              </a:lnSpc>
              <a:spcBef>
                <a:spcPts val="0"/>
              </a:spcBef>
              <a:spcAft>
                <a:spcPts val="0"/>
              </a:spcAft>
              <a:buClr>
                <a:srgbClr val="000000"/>
              </a:buClr>
              <a:buSzPts val="6600"/>
              <a:buFont typeface="Arial"/>
              <a:buNone/>
            </a:pPr>
            <a:r>
              <a:rPr b="1" i="0" lang="pt-BR" sz="6600" u="none" cap="none" strike="noStrike">
                <a:solidFill>
                  <a:srgbClr val="073D8E"/>
                </a:solidFill>
                <a:latin typeface="Arial"/>
                <a:ea typeface="Arial"/>
                <a:cs typeface="Arial"/>
                <a:sym typeface="Arial"/>
              </a:rPr>
              <a:t>TÍTULO DO TRABALHO</a:t>
            </a:r>
            <a:endParaRPr b="1" i="0" sz="6600" u="none" cap="none" strike="noStrike">
              <a:solidFill>
                <a:schemeClr val="dk1"/>
              </a:solidFill>
              <a:latin typeface="Arial"/>
              <a:ea typeface="Arial"/>
              <a:cs typeface="Arial"/>
              <a:sym typeface="Arial"/>
            </a:endParaRPr>
          </a:p>
        </p:txBody>
      </p:sp>
      <p:sp>
        <p:nvSpPr>
          <p:cNvPr id="87" name="Google Shape;87;p1"/>
          <p:cNvSpPr txBox="1"/>
          <p:nvPr/>
        </p:nvSpPr>
        <p:spPr>
          <a:xfrm>
            <a:off x="1244305" y="6888414"/>
            <a:ext cx="30316200" cy="574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800"/>
              <a:buFont typeface="Arial"/>
              <a:buNone/>
            </a:pPr>
            <a:r>
              <a:rPr b="1" i="0" lang="pt-BR" sz="3800" u="none" cap="none" strike="noStrike">
                <a:solidFill>
                  <a:schemeClr val="dk1"/>
                </a:solidFill>
                <a:latin typeface="Arial"/>
                <a:ea typeface="Arial"/>
                <a:cs typeface="Arial"/>
                <a:sym typeface="Arial"/>
              </a:rPr>
              <a:t>Edital PROEXA/UFR/PBEXT/AÇÕES/2024 </a:t>
            </a:r>
            <a:r>
              <a:rPr b="1" i="0" lang="pt-BR" sz="3800" u="none" cap="none" strike="noStrike">
                <a:solidFill>
                  <a:srgbClr val="FF0000"/>
                </a:solidFill>
                <a:latin typeface="Arial"/>
                <a:ea typeface="Arial"/>
                <a:cs typeface="Arial"/>
                <a:sym typeface="Arial"/>
              </a:rPr>
              <a:t>ou</a:t>
            </a:r>
            <a:r>
              <a:rPr b="1" i="0" lang="pt-BR" sz="3800" u="none" cap="none" strike="noStrike">
                <a:solidFill>
                  <a:schemeClr val="dk1"/>
                </a:solidFill>
                <a:latin typeface="Arial"/>
                <a:ea typeface="Arial"/>
                <a:cs typeface="Arial"/>
                <a:sym typeface="Arial"/>
              </a:rPr>
              <a:t> Edital PROEXA/UFR/PBEXT/AÇÕES AFIRMATIVAS/2024 </a:t>
            </a:r>
            <a:r>
              <a:rPr b="1" i="0" lang="pt-BR" sz="3800" u="none" cap="none" strike="noStrike">
                <a:solidFill>
                  <a:srgbClr val="FF0000"/>
                </a:solidFill>
                <a:latin typeface="Arial"/>
                <a:ea typeface="Arial"/>
                <a:cs typeface="Arial"/>
                <a:sym typeface="Arial"/>
              </a:rPr>
              <a:t>ou</a:t>
            </a:r>
            <a:r>
              <a:rPr b="1" i="0" lang="pt-BR" sz="3800" u="none" cap="none" strike="noStrike">
                <a:solidFill>
                  <a:schemeClr val="dk1"/>
                </a:solidFill>
                <a:latin typeface="Arial"/>
                <a:ea typeface="Arial"/>
                <a:cs typeface="Arial"/>
                <a:sym typeface="Arial"/>
              </a:rPr>
              <a:t> Edital Remanescente PROEX/UFR/PBEXT/AÇÕES AFIRMATIVAS - 2024 </a:t>
            </a:r>
            <a:r>
              <a:rPr b="1" i="0" lang="pt-BR" sz="3800" u="none" cap="none" strike="noStrike">
                <a:solidFill>
                  <a:srgbClr val="FF0000"/>
                </a:solidFill>
                <a:latin typeface="Arial"/>
                <a:ea typeface="Arial"/>
                <a:cs typeface="Arial"/>
                <a:sym typeface="Arial"/>
              </a:rPr>
              <a:t>ou</a:t>
            </a:r>
            <a:r>
              <a:rPr b="1" i="0" lang="pt-BR" sz="3800" u="none" cap="none" strike="noStrike">
                <a:solidFill>
                  <a:schemeClr val="dk1"/>
                </a:solidFill>
                <a:latin typeface="Arial"/>
                <a:ea typeface="Arial"/>
                <a:cs typeface="Arial"/>
                <a:sym typeface="Arial"/>
              </a:rPr>
              <a:t> Edital UFR/PROEXA/2023 Fluxo Contínuo de Ações de Extensão </a:t>
            </a:r>
            <a:r>
              <a:rPr b="1" lang="pt-BR" sz="3800">
                <a:solidFill>
                  <a:srgbClr val="FF0000"/>
                </a:solidFill>
              </a:rPr>
              <a:t>ou </a:t>
            </a:r>
            <a:r>
              <a:rPr b="1" lang="pt-BR" sz="3800">
                <a:solidFill>
                  <a:schemeClr val="dk1"/>
                </a:solidFill>
              </a:rPr>
              <a:t>Nome do componente curricular e curso</a:t>
            </a:r>
            <a:endParaRPr b="0" i="0" sz="38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800"/>
              <a:buFont typeface="Arial"/>
              <a:buNone/>
            </a:pPr>
            <a:r>
              <a:rPr b="1" i="0" lang="pt-BR" sz="3800" u="none" cap="none" strike="noStrike">
                <a:solidFill>
                  <a:schemeClr val="dk1"/>
                </a:solidFill>
                <a:latin typeface="Arial"/>
                <a:ea typeface="Arial"/>
                <a:cs typeface="Arial"/>
                <a:sym typeface="Arial"/>
              </a:rPr>
              <a:t>Nome completo do(a) coautor(a)</a:t>
            </a:r>
            <a:r>
              <a:rPr b="1" baseline="30000" i="0" lang="pt-BR" sz="3800" u="none" cap="none" strike="noStrike">
                <a:solidFill>
                  <a:schemeClr val="dk1"/>
                </a:solidFill>
                <a:latin typeface="Arial"/>
                <a:ea typeface="Arial"/>
                <a:cs typeface="Arial"/>
                <a:sym typeface="Arial"/>
              </a:rPr>
              <a:t>1</a:t>
            </a:r>
            <a:r>
              <a:rPr b="1" i="0" lang="pt-BR" sz="3800" u="none" cap="none" strike="noStrike">
                <a:solidFill>
                  <a:schemeClr val="dk1"/>
                </a:solidFill>
                <a:latin typeface="Arial"/>
                <a:ea typeface="Arial"/>
                <a:cs typeface="Arial"/>
                <a:sym typeface="Arial"/>
              </a:rPr>
              <a:t>; Nome completo do(a) coautor(a)</a:t>
            </a:r>
            <a:r>
              <a:rPr b="1" baseline="30000" i="0" lang="pt-BR" sz="3800" u="none" cap="none" strike="noStrike">
                <a:solidFill>
                  <a:schemeClr val="dk1"/>
                </a:solidFill>
                <a:latin typeface="Arial"/>
                <a:ea typeface="Arial"/>
                <a:cs typeface="Arial"/>
                <a:sym typeface="Arial"/>
              </a:rPr>
              <a:t>2</a:t>
            </a:r>
            <a:r>
              <a:rPr b="1" i="0" lang="pt-BR" sz="3800" u="none" cap="none" strike="noStrike">
                <a:solidFill>
                  <a:schemeClr val="dk1"/>
                </a:solidFill>
                <a:latin typeface="Arial"/>
                <a:ea typeface="Arial"/>
                <a:cs typeface="Arial"/>
                <a:sym typeface="Arial"/>
              </a:rPr>
              <a:t>; Nome completo do(a) coautor(a)</a:t>
            </a:r>
            <a:r>
              <a:rPr b="1" baseline="30000" i="0" lang="pt-BR" sz="3800" u="none" cap="none" strike="noStrike">
                <a:solidFill>
                  <a:schemeClr val="dk1"/>
                </a:solidFill>
                <a:latin typeface="Arial"/>
                <a:ea typeface="Arial"/>
                <a:cs typeface="Arial"/>
                <a:sym typeface="Arial"/>
              </a:rPr>
              <a:t>3</a:t>
            </a:r>
            <a:r>
              <a:rPr b="1" i="0" lang="pt-BR" sz="3800" u="none" cap="none" strike="noStrike">
                <a:solidFill>
                  <a:schemeClr val="dk1"/>
                </a:solidFill>
                <a:latin typeface="Arial"/>
                <a:ea typeface="Arial"/>
                <a:cs typeface="Arial"/>
                <a:sym typeface="Arial"/>
              </a:rPr>
              <a:t>; Nome completo do(a) </a:t>
            </a:r>
            <a:endParaRPr b="0" i="0" sz="36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800"/>
              <a:buFont typeface="Arial"/>
              <a:buNone/>
            </a:pPr>
            <a:r>
              <a:rPr b="1" i="0" lang="pt-BR" sz="3800" u="none" cap="none" strike="noStrike">
                <a:solidFill>
                  <a:schemeClr val="dk1"/>
                </a:solidFill>
                <a:latin typeface="Arial"/>
                <a:ea typeface="Arial"/>
                <a:cs typeface="Arial"/>
                <a:sym typeface="Arial"/>
              </a:rPr>
              <a:t>coautor(a)</a:t>
            </a:r>
            <a:r>
              <a:rPr b="1" baseline="30000" i="0" lang="pt-BR" sz="3800" u="none" cap="none" strike="noStrike">
                <a:solidFill>
                  <a:schemeClr val="dk1"/>
                </a:solidFill>
                <a:latin typeface="Arial"/>
                <a:ea typeface="Arial"/>
                <a:cs typeface="Arial"/>
                <a:sym typeface="Arial"/>
              </a:rPr>
              <a:t>4</a:t>
            </a:r>
            <a:r>
              <a:rPr b="1" i="0" lang="pt-BR" sz="3800" u="none" cap="none" strike="noStrike">
                <a:solidFill>
                  <a:schemeClr val="dk1"/>
                </a:solidFill>
                <a:latin typeface="Arial"/>
                <a:ea typeface="Arial"/>
                <a:cs typeface="Arial"/>
                <a:sym typeface="Arial"/>
              </a:rPr>
              <a:t>; Nome completo do(a) coordenador(a) do projeto</a:t>
            </a:r>
            <a:r>
              <a:rPr b="1" baseline="30000" i="0" lang="pt-BR" sz="3800" u="none" cap="none" strike="noStrike">
                <a:solidFill>
                  <a:schemeClr val="dk1"/>
                </a:solidFill>
                <a:latin typeface="Arial"/>
                <a:ea typeface="Arial"/>
                <a:cs typeface="Arial"/>
                <a:sym typeface="Arial"/>
              </a:rPr>
              <a:t>5 </a:t>
            </a:r>
            <a:r>
              <a:rPr b="1" i="0" lang="pt-BR" sz="3800" u="none" cap="none" strike="noStrike">
                <a:solidFill>
                  <a:srgbClr val="FF0000"/>
                </a:solidFill>
                <a:latin typeface="Arial"/>
                <a:ea typeface="Arial"/>
                <a:cs typeface="Arial"/>
                <a:sym typeface="Arial"/>
              </a:rPr>
              <a:t>(ATÉ </a:t>
            </a:r>
            <a:r>
              <a:rPr b="1" lang="pt-BR" sz="3800">
                <a:solidFill>
                  <a:srgbClr val="FF0000"/>
                </a:solidFill>
              </a:rPr>
              <a:t>10</a:t>
            </a:r>
            <a:r>
              <a:rPr b="1" i="0" lang="pt-BR" sz="3800" u="none" cap="none" strike="noStrike">
                <a:solidFill>
                  <a:srgbClr val="FF0000"/>
                </a:solidFill>
                <a:latin typeface="Arial"/>
                <a:ea typeface="Arial"/>
                <a:cs typeface="Arial"/>
                <a:sym typeface="Arial"/>
              </a:rPr>
              <a:t> AUTORES)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300"/>
              <a:buFont typeface="Arial"/>
              <a:buNone/>
            </a:pPr>
            <a:r>
              <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rPr b="1" baseline="30000" i="0" lang="pt-BR" sz="3600" u="none" cap="none" strike="noStrike">
                <a:solidFill>
                  <a:schemeClr val="dk1"/>
                </a:solidFill>
                <a:latin typeface="Arial"/>
                <a:ea typeface="Arial"/>
                <a:cs typeface="Arial"/>
                <a:sym typeface="Arial"/>
              </a:rPr>
              <a:t>1</a:t>
            </a:r>
            <a:r>
              <a:rPr b="0" i="0" lang="pt-BR" sz="3600" u="none" cap="none" strike="noStrike">
                <a:solidFill>
                  <a:schemeClr val="dk1"/>
                </a:solidFill>
                <a:latin typeface="Arial"/>
                <a:ea typeface="Arial"/>
                <a:cs typeface="Arial"/>
                <a:sym typeface="Arial"/>
              </a:rPr>
              <a:t>Nome do Curso/Instituto ou Faculdade – e-mail autor(a)</a:t>
            </a:r>
            <a:endParaRPr b="0" i="0" sz="3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rPr b="0" i="0" lang="pt-BR" sz="3600" u="none" cap="none" strike="noStrike">
                <a:solidFill>
                  <a:schemeClr val="dk1"/>
                </a:solidFill>
                <a:latin typeface="Arial"/>
                <a:ea typeface="Arial"/>
                <a:cs typeface="Arial"/>
                <a:sym typeface="Arial"/>
              </a:rPr>
              <a:t>[...]</a:t>
            </a:r>
            <a:endParaRPr b="0" i="0" sz="3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rPr b="1" baseline="30000" i="0" lang="pt-BR" sz="3600" u="none" cap="none" strike="noStrike">
                <a:solidFill>
                  <a:schemeClr val="dk1"/>
                </a:solidFill>
                <a:latin typeface="Arial"/>
                <a:ea typeface="Arial"/>
                <a:cs typeface="Arial"/>
                <a:sym typeface="Arial"/>
              </a:rPr>
              <a:t>5</a:t>
            </a:r>
            <a:r>
              <a:rPr b="0" i="0" lang="pt-BR" sz="3600" u="none" cap="none" strike="noStrike">
                <a:solidFill>
                  <a:schemeClr val="dk1"/>
                </a:solidFill>
                <a:latin typeface="Arial"/>
                <a:ea typeface="Arial"/>
                <a:cs typeface="Arial"/>
                <a:sym typeface="Arial"/>
              </a:rPr>
              <a:t>Nome do Curso/Instituto ou Faculdade – e-mail coordenador(a) do projeto</a:t>
            </a:r>
            <a:endParaRPr b="0" i="0" sz="3600" u="none" cap="none" strike="noStrike">
              <a:solidFill>
                <a:schemeClr val="dk1"/>
              </a:solidFill>
              <a:latin typeface="Arial"/>
              <a:ea typeface="Arial"/>
              <a:cs typeface="Arial"/>
              <a:sym typeface="Arial"/>
            </a:endParaRPr>
          </a:p>
        </p:txBody>
      </p:sp>
      <p:sp>
        <p:nvSpPr>
          <p:cNvPr id="88" name="Google Shape;88;p1"/>
          <p:cNvSpPr txBox="1"/>
          <p:nvPr/>
        </p:nvSpPr>
        <p:spPr>
          <a:xfrm>
            <a:off x="1215254" y="13468168"/>
            <a:ext cx="15275829" cy="830956"/>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Clr>
                <a:srgbClr val="000000"/>
              </a:buClr>
              <a:buSzPts val="4800"/>
              <a:buFont typeface="Arial"/>
              <a:buNone/>
            </a:pPr>
            <a:r>
              <a:rPr b="1" i="0" lang="pt-BR" sz="4800" u="none" cap="none" strike="noStrike">
                <a:solidFill>
                  <a:srgbClr val="073D8E"/>
                </a:solidFill>
                <a:latin typeface="Arial"/>
                <a:ea typeface="Arial"/>
                <a:cs typeface="Arial"/>
                <a:sym typeface="Arial"/>
              </a:rPr>
              <a:t>INTRODUÇÃO</a:t>
            </a:r>
            <a:endParaRPr b="1" i="0" sz="4800" u="none" cap="none" strike="noStrike">
              <a:solidFill>
                <a:schemeClr val="dk1"/>
              </a:solidFill>
              <a:latin typeface="Calibri"/>
              <a:ea typeface="Calibri"/>
              <a:cs typeface="Calibri"/>
              <a:sym typeface="Calibri"/>
            </a:endParaRPr>
          </a:p>
        </p:txBody>
      </p:sp>
      <p:sp>
        <p:nvSpPr>
          <p:cNvPr id="89" name="Google Shape;89;p1"/>
          <p:cNvSpPr txBox="1"/>
          <p:nvPr/>
        </p:nvSpPr>
        <p:spPr>
          <a:xfrm>
            <a:off x="17769180" y="13530527"/>
            <a:ext cx="13371300" cy="830956"/>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Clr>
                <a:srgbClr val="000000"/>
              </a:buClr>
              <a:buSzPts val="4800"/>
              <a:buFont typeface="Arial"/>
              <a:buNone/>
            </a:pPr>
            <a:r>
              <a:rPr b="1" i="0" lang="pt-BR" sz="4800" u="none" cap="none" strike="noStrike">
                <a:solidFill>
                  <a:srgbClr val="073D8E"/>
                </a:solidFill>
                <a:latin typeface="Arial"/>
                <a:ea typeface="Arial"/>
                <a:cs typeface="Arial"/>
                <a:sym typeface="Arial"/>
              </a:rPr>
              <a:t>RESULTADOS E CONCLUSÃO</a:t>
            </a:r>
            <a:endParaRPr b="0" i="0" sz="4800" u="none" cap="none" strike="noStrike">
              <a:solidFill>
                <a:srgbClr val="000000"/>
              </a:solidFill>
              <a:latin typeface="Arial"/>
              <a:ea typeface="Arial"/>
              <a:cs typeface="Arial"/>
              <a:sym typeface="Arial"/>
            </a:endParaRPr>
          </a:p>
        </p:txBody>
      </p:sp>
      <p:sp>
        <p:nvSpPr>
          <p:cNvPr id="90" name="Google Shape;90;p1"/>
          <p:cNvSpPr txBox="1"/>
          <p:nvPr/>
        </p:nvSpPr>
        <p:spPr>
          <a:xfrm>
            <a:off x="1244304" y="19264919"/>
            <a:ext cx="15275829" cy="830956"/>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Clr>
                <a:srgbClr val="000000"/>
              </a:buClr>
              <a:buSzPts val="4800"/>
              <a:buFont typeface="Arial"/>
              <a:buNone/>
            </a:pPr>
            <a:r>
              <a:rPr b="1" i="0" lang="pt-BR" sz="4800" u="none" cap="none" strike="noStrike">
                <a:solidFill>
                  <a:srgbClr val="073D8E"/>
                </a:solidFill>
                <a:latin typeface="Arial"/>
                <a:ea typeface="Arial"/>
                <a:cs typeface="Arial"/>
                <a:sym typeface="Arial"/>
              </a:rPr>
              <a:t>OBJETIVOS</a:t>
            </a:r>
            <a:endParaRPr b="0" i="0" sz="4800" u="none" cap="none" strike="noStrike">
              <a:solidFill>
                <a:srgbClr val="000000"/>
              </a:solidFill>
              <a:latin typeface="Arial"/>
              <a:ea typeface="Arial"/>
              <a:cs typeface="Arial"/>
              <a:sym typeface="Arial"/>
            </a:endParaRPr>
          </a:p>
        </p:txBody>
      </p:sp>
      <p:sp>
        <p:nvSpPr>
          <p:cNvPr id="91" name="Google Shape;91;p1"/>
          <p:cNvSpPr txBox="1"/>
          <p:nvPr/>
        </p:nvSpPr>
        <p:spPr>
          <a:xfrm>
            <a:off x="1244279" y="26686966"/>
            <a:ext cx="15275855" cy="853527"/>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Clr>
                <a:srgbClr val="000000"/>
              </a:buClr>
              <a:buSzPts val="4800"/>
              <a:buFont typeface="Arial"/>
              <a:buNone/>
            </a:pPr>
            <a:r>
              <a:rPr b="1" i="0" lang="pt-BR" sz="4800" u="none" cap="none" strike="noStrike">
                <a:solidFill>
                  <a:srgbClr val="073D8E"/>
                </a:solidFill>
                <a:latin typeface="Arial"/>
                <a:ea typeface="Arial"/>
                <a:cs typeface="Arial"/>
                <a:sym typeface="Arial"/>
              </a:rPr>
              <a:t>METODOLOGIA</a:t>
            </a:r>
            <a:endParaRPr b="0" i="0" sz="4800" u="none" cap="none" strike="noStrike">
              <a:solidFill>
                <a:srgbClr val="000000"/>
              </a:solidFill>
              <a:latin typeface="Arial"/>
              <a:ea typeface="Arial"/>
              <a:cs typeface="Arial"/>
              <a:sym typeface="Arial"/>
            </a:endParaRPr>
          </a:p>
        </p:txBody>
      </p:sp>
      <p:sp>
        <p:nvSpPr>
          <p:cNvPr id="92" name="Google Shape;92;p1"/>
          <p:cNvSpPr txBox="1"/>
          <p:nvPr/>
        </p:nvSpPr>
        <p:spPr>
          <a:xfrm>
            <a:off x="17447480" y="35397682"/>
            <a:ext cx="13510252" cy="830956"/>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Clr>
                <a:srgbClr val="000000"/>
              </a:buClr>
              <a:buSzPts val="4800"/>
              <a:buFont typeface="Arial"/>
              <a:buNone/>
            </a:pPr>
            <a:r>
              <a:rPr b="1" i="0" lang="pt-BR" sz="4800" u="none" cap="none" strike="noStrike">
                <a:solidFill>
                  <a:srgbClr val="073D8E"/>
                </a:solidFill>
                <a:latin typeface="Arial"/>
                <a:ea typeface="Arial"/>
                <a:cs typeface="Arial"/>
                <a:sym typeface="Arial"/>
              </a:rPr>
              <a:t>REFERÊNCIAS</a:t>
            </a:r>
            <a:endParaRPr b="0" i="0" sz="4800" u="none" cap="none" strike="noStrike">
              <a:solidFill>
                <a:srgbClr val="000000"/>
              </a:solidFill>
              <a:latin typeface="Arial"/>
              <a:ea typeface="Arial"/>
              <a:cs typeface="Arial"/>
              <a:sym typeface="Arial"/>
            </a:endParaRPr>
          </a:p>
        </p:txBody>
      </p:sp>
      <p:sp>
        <p:nvSpPr>
          <p:cNvPr id="93" name="Google Shape;93;p1"/>
          <p:cNvSpPr txBox="1"/>
          <p:nvPr/>
        </p:nvSpPr>
        <p:spPr>
          <a:xfrm>
            <a:off x="1244166" y="38789898"/>
            <a:ext cx="14955312" cy="830956"/>
          </a:xfrm>
          <a:prstGeom prst="rect">
            <a:avLst/>
          </a:prstGeom>
          <a:noFill/>
          <a:ln>
            <a:noFill/>
          </a:ln>
        </p:spPr>
        <p:txBody>
          <a:bodyPr anchorCtr="0" anchor="t" bIns="45700" lIns="91425" spcFirstLastPara="1" rIns="91425" wrap="square" tIns="45700">
            <a:spAutoFit/>
          </a:bodyPr>
          <a:lstStyle/>
          <a:p>
            <a:pPr indent="0" lvl="0" marL="659130" marR="0" rtl="0" algn="l">
              <a:lnSpc>
                <a:spcPct val="100000"/>
              </a:lnSpc>
              <a:spcBef>
                <a:spcPts val="0"/>
              </a:spcBef>
              <a:spcAft>
                <a:spcPts val="0"/>
              </a:spcAft>
              <a:buClr>
                <a:srgbClr val="000000"/>
              </a:buClr>
              <a:buSzPts val="4800"/>
              <a:buFont typeface="Arial"/>
              <a:buNone/>
            </a:pPr>
            <a:r>
              <a:rPr b="1" i="0" lang="pt-BR" sz="4800" u="none" cap="none" strike="noStrike">
                <a:solidFill>
                  <a:srgbClr val="073D8E"/>
                </a:solidFill>
                <a:latin typeface="Arial"/>
                <a:ea typeface="Arial"/>
                <a:cs typeface="Arial"/>
                <a:sym typeface="Arial"/>
              </a:rPr>
              <a:t>AGRADECIMENTOS</a:t>
            </a:r>
            <a:endParaRPr b="0" i="0" sz="4800" u="none" cap="none" strike="noStrike">
              <a:solidFill>
                <a:srgbClr val="000000"/>
              </a:solidFill>
              <a:latin typeface="Arial"/>
              <a:ea typeface="Arial"/>
              <a:cs typeface="Arial"/>
              <a:sym typeface="Arial"/>
            </a:endParaRPr>
          </a:p>
        </p:txBody>
      </p:sp>
      <p:sp>
        <p:nvSpPr>
          <p:cNvPr id="94" name="Google Shape;94;p1"/>
          <p:cNvSpPr txBox="1"/>
          <p:nvPr/>
        </p:nvSpPr>
        <p:spPr>
          <a:xfrm>
            <a:off x="1244278" y="14367198"/>
            <a:ext cx="15275882" cy="3626593"/>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85"/>
              </a:spcBef>
              <a:spcAft>
                <a:spcPts val="0"/>
              </a:spcAft>
              <a:buClr>
                <a:srgbClr val="000000"/>
              </a:buClr>
              <a:buSzPts val="1100"/>
              <a:buFont typeface="Arial"/>
              <a:buNone/>
            </a:pPr>
            <a:r>
              <a:rPr b="0" i="0" lang="pt-BR" sz="3800" u="none" cap="none" strike="noStrike">
                <a:solidFill>
                  <a:srgbClr val="FF0000"/>
                </a:solidFill>
                <a:latin typeface="Arial"/>
                <a:ea typeface="Arial"/>
                <a:cs typeface="Arial"/>
                <a:sym typeface="Arial"/>
              </a:rPr>
              <a:t>A introdução deve abordar brevemente o contexto do projeto de extensão desenvolvido, utilizando a base teórica que faça referência ao projeto e o impacto acadêmico e social que se pretende alcançar com o mesmo.</a:t>
            </a:r>
            <a:endParaRPr b="0" i="0" sz="3800" u="none" cap="none" strike="noStrike">
              <a:solidFill>
                <a:srgbClr val="FF0000"/>
              </a:solidFill>
              <a:latin typeface="Arial"/>
              <a:ea typeface="Arial"/>
              <a:cs typeface="Arial"/>
              <a:sym typeface="Arial"/>
            </a:endParaRPr>
          </a:p>
          <a:p>
            <a:pPr indent="0" lvl="0" marL="659130" marR="0" rtl="0" algn="just">
              <a:lnSpc>
                <a:spcPct val="100000"/>
              </a:lnSpc>
              <a:spcBef>
                <a:spcPts val="85"/>
              </a:spcBef>
              <a:spcAft>
                <a:spcPts val="0"/>
              </a:spcAft>
              <a:buClr>
                <a:srgbClr val="000000"/>
              </a:buClr>
              <a:buSzPts val="1100"/>
              <a:buFont typeface="Arial"/>
              <a:buNone/>
            </a:pPr>
            <a:r>
              <a:rPr b="0" i="0" lang="pt-BR" sz="3800" u="none" cap="none" strike="noStrike">
                <a:solidFill>
                  <a:schemeClr val="dk1"/>
                </a:solidFill>
                <a:latin typeface="Arial"/>
                <a:ea typeface="Arial"/>
                <a:cs typeface="Arial"/>
                <a:sym typeface="Arial"/>
              </a:rPr>
              <a:t>Lorem ipsum dolor sit amet, consectetur adipiscing elit, sed do eiusmod tempor incididunt ut labore et dolore magna aliqua.</a:t>
            </a:r>
            <a:endParaRPr b="0" i="0" sz="3800" u="none" cap="none" strike="noStrike">
              <a:solidFill>
                <a:schemeClr val="dk1"/>
              </a:solidFill>
              <a:latin typeface="Arial"/>
              <a:ea typeface="Arial"/>
              <a:cs typeface="Arial"/>
              <a:sym typeface="Arial"/>
            </a:endParaRPr>
          </a:p>
        </p:txBody>
      </p:sp>
      <p:sp>
        <p:nvSpPr>
          <p:cNvPr id="95" name="Google Shape;95;p1"/>
          <p:cNvSpPr txBox="1"/>
          <p:nvPr/>
        </p:nvSpPr>
        <p:spPr>
          <a:xfrm>
            <a:off x="1244303" y="20060565"/>
            <a:ext cx="15275857" cy="5355272"/>
          </a:xfrm>
          <a:prstGeom prst="rect">
            <a:avLst/>
          </a:prstGeom>
          <a:noFill/>
          <a:ln>
            <a:noFill/>
          </a:ln>
        </p:spPr>
        <p:txBody>
          <a:bodyPr anchorCtr="0" anchor="t" bIns="45700" lIns="91425" spcFirstLastPara="1" rIns="91425" wrap="square" tIns="45700">
            <a:spAutoFit/>
          </a:bodyPr>
          <a:lstStyle/>
          <a:p>
            <a:pPr indent="0" lvl="0" marL="457200" marR="0" rtl="0" algn="just">
              <a:lnSpc>
                <a:spcPct val="100000"/>
              </a:lnSpc>
              <a:spcBef>
                <a:spcPts val="0"/>
              </a:spcBef>
              <a:spcAft>
                <a:spcPts val="0"/>
              </a:spcAft>
              <a:buClr>
                <a:schemeClr val="dk1"/>
              </a:buClr>
              <a:buSzPts val="1100"/>
              <a:buFont typeface="Arial"/>
              <a:buNone/>
            </a:pPr>
            <a:r>
              <a:rPr b="0" i="0" lang="pt-BR" sz="3800" u="none" cap="none" strike="noStrike">
                <a:solidFill>
                  <a:srgbClr val="FF0000"/>
                </a:solidFill>
                <a:latin typeface="Arial"/>
                <a:ea typeface="Arial"/>
                <a:cs typeface="Arial"/>
                <a:sym typeface="Arial"/>
              </a:rPr>
              <a:t>O objetivo geral deve conter a transformação que a ação pretendeu alcançar, de forma clara, sendo descrita como se deu a execução do Projeto de Extensão junto à comunidade envolvida.</a:t>
            </a:r>
            <a:endParaRPr b="0" i="0" sz="3800" u="none" cap="none" strike="noStrike">
              <a:solidFill>
                <a:srgbClr val="FF0000"/>
              </a:solidFill>
              <a:latin typeface="Arial"/>
              <a:ea typeface="Arial"/>
              <a:cs typeface="Arial"/>
              <a:sym typeface="Arial"/>
            </a:endParaRPr>
          </a:p>
          <a:p>
            <a:pPr indent="0" lvl="0" marL="457200" marR="0" rtl="0" algn="just">
              <a:lnSpc>
                <a:spcPct val="100000"/>
              </a:lnSpc>
              <a:spcBef>
                <a:spcPts val="0"/>
              </a:spcBef>
              <a:spcAft>
                <a:spcPts val="0"/>
              </a:spcAft>
              <a:buClr>
                <a:srgbClr val="000000"/>
              </a:buClr>
              <a:buSzPts val="3800"/>
              <a:buFont typeface="Arial"/>
              <a:buNone/>
            </a:pPr>
            <a:r>
              <a:rPr b="0" i="0" lang="pt-BR" sz="3800" u="none" cap="none" strike="noStrike">
                <a:solidFill>
                  <a:srgbClr val="FF0000"/>
                </a:solidFill>
                <a:latin typeface="Arial"/>
                <a:ea typeface="Arial"/>
                <a:cs typeface="Arial"/>
                <a:sym typeface="Arial"/>
              </a:rPr>
              <a:t>Os objetivos específicos deverão apresentar  as ações executadas do Projeto de Extensão.</a:t>
            </a:r>
            <a:endParaRPr b="0" i="0" sz="3800" u="none" cap="none" strike="noStrike">
              <a:solidFill>
                <a:srgbClr val="FF0000"/>
              </a:solidFill>
              <a:latin typeface="Arial"/>
              <a:ea typeface="Arial"/>
              <a:cs typeface="Arial"/>
              <a:sym typeface="Arial"/>
            </a:endParaRPr>
          </a:p>
          <a:p>
            <a:pPr indent="0" lvl="0" marL="457200" marR="0" rtl="0" algn="just">
              <a:lnSpc>
                <a:spcPct val="100000"/>
              </a:lnSpc>
              <a:spcBef>
                <a:spcPts val="0"/>
              </a:spcBef>
              <a:spcAft>
                <a:spcPts val="0"/>
              </a:spcAft>
              <a:buClr>
                <a:srgbClr val="000000"/>
              </a:buClr>
              <a:buSzPts val="3800"/>
              <a:buFont typeface="Arial"/>
              <a:buNone/>
            </a:pPr>
            <a:r>
              <a:rPr b="0" i="0" lang="pt-BR" sz="38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a:t>
            </a:r>
            <a:endParaRPr b="0" i="0" sz="3800" u="none" cap="none" strike="noStrike">
              <a:solidFill>
                <a:schemeClr val="dk1"/>
              </a:solidFill>
              <a:latin typeface="Arial"/>
              <a:ea typeface="Arial"/>
              <a:cs typeface="Arial"/>
              <a:sym typeface="Arial"/>
            </a:endParaRPr>
          </a:p>
        </p:txBody>
      </p:sp>
      <p:sp>
        <p:nvSpPr>
          <p:cNvPr id="96" name="Google Shape;96;p1"/>
          <p:cNvSpPr txBox="1"/>
          <p:nvPr/>
        </p:nvSpPr>
        <p:spPr>
          <a:xfrm>
            <a:off x="1244278" y="27551157"/>
            <a:ext cx="15275857" cy="8863925"/>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0"/>
              </a:spcBef>
              <a:spcAft>
                <a:spcPts val="0"/>
              </a:spcAft>
              <a:buClr>
                <a:srgbClr val="000000"/>
              </a:buClr>
              <a:buSzPts val="3800"/>
              <a:buFont typeface="Arial"/>
              <a:buNone/>
            </a:pPr>
            <a:r>
              <a:rPr b="0" i="0" lang="pt-BR" sz="3800" u="none" cap="none" strike="noStrike">
                <a:solidFill>
                  <a:srgbClr val="FF0000"/>
                </a:solidFill>
                <a:latin typeface="Arial"/>
                <a:ea typeface="Arial"/>
                <a:cs typeface="Arial"/>
                <a:sym typeface="Arial"/>
              </a:rPr>
              <a:t>A metodologia deve apresentar a descrição dos procedimentos e técnicas que foram utilizados na execução das atividades previstas. Deve- se ainda ex planar como foi o desenvolvimento da proposta com a comunidade envolvida, se de forma presencial, remota ou híbrida.</a:t>
            </a:r>
            <a:endParaRPr b="0" i="0" sz="3800" u="none" cap="none" strike="noStrike">
              <a:solidFill>
                <a:srgbClr val="FF0000"/>
              </a:solidFill>
              <a:latin typeface="Arial"/>
              <a:ea typeface="Arial"/>
              <a:cs typeface="Arial"/>
              <a:sym typeface="Arial"/>
            </a:endParaRPr>
          </a:p>
          <a:p>
            <a:pPr indent="0" lvl="0" marL="659130" marR="0" rtl="0" algn="just">
              <a:lnSpc>
                <a:spcPct val="100000"/>
              </a:lnSpc>
              <a:spcBef>
                <a:spcPts val="0"/>
              </a:spcBef>
              <a:spcAft>
                <a:spcPts val="0"/>
              </a:spcAft>
              <a:buClr>
                <a:srgbClr val="000000"/>
              </a:buClr>
              <a:buSzPts val="3800"/>
              <a:buFont typeface="Arial"/>
              <a:buNone/>
            </a:pPr>
            <a:r>
              <a:rPr b="0" i="0" lang="pt-BR" sz="38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ullamco laboris nisi ut aliquip ex ea commodo consequat. Duis aute irure dolor in reprehenderit in voluptate velit esse cillum dolore eu fugiat nulla pariatur. ullamco laboris nisi ut aliquip ex ea commodo consequat. Duis aute irure dolor in reprehenderit in voluptate velit esse cillum dolore eu fugiat nulla pariatur.</a:t>
            </a:r>
            <a:endParaRPr b="0" i="0" sz="3800" u="none" cap="none" strike="noStrike">
              <a:solidFill>
                <a:schemeClr val="dk1"/>
              </a:solidFill>
              <a:latin typeface="Arial"/>
              <a:ea typeface="Arial"/>
              <a:cs typeface="Arial"/>
              <a:sym typeface="Arial"/>
            </a:endParaRPr>
          </a:p>
        </p:txBody>
      </p:sp>
      <p:sp>
        <p:nvSpPr>
          <p:cNvPr id="97" name="Google Shape;97;p1"/>
          <p:cNvSpPr txBox="1"/>
          <p:nvPr/>
        </p:nvSpPr>
        <p:spPr>
          <a:xfrm>
            <a:off x="17447428" y="14416584"/>
            <a:ext cx="13510200" cy="8281200"/>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0"/>
              </a:spcBef>
              <a:spcAft>
                <a:spcPts val="0"/>
              </a:spcAft>
              <a:buClr>
                <a:schemeClr val="dk1"/>
              </a:buClr>
              <a:buSzPts val="1100"/>
              <a:buFont typeface="Arial"/>
              <a:buNone/>
            </a:pPr>
            <a:r>
              <a:rPr b="0" i="0" lang="pt-BR" sz="3800" u="none" cap="none" strike="noStrike">
                <a:solidFill>
                  <a:srgbClr val="FF0000"/>
                </a:solidFill>
                <a:latin typeface="Arial"/>
                <a:ea typeface="Arial"/>
                <a:cs typeface="Arial"/>
                <a:sym typeface="Arial"/>
              </a:rPr>
              <a:t>Os resultados deverão estar conforme a política de extensão universitária nacional, de maneira a contemplar: i) os indicadores quantitativos e qualitativos de avaliação da ação extensionista, </a:t>
            </a:r>
            <a:r>
              <a:rPr b="0" i="0" lang="pt-BR" sz="3800" u="sng" cap="none" strike="noStrike">
                <a:solidFill>
                  <a:srgbClr val="FF0000"/>
                </a:solidFill>
                <a:latin typeface="Arial"/>
                <a:ea typeface="Arial"/>
                <a:cs typeface="Arial"/>
                <a:sym typeface="Arial"/>
              </a:rPr>
              <a:t>particularmente os quantitativos de público atingido, distinguindo os valores para público interno, e público externo</a:t>
            </a:r>
            <a:r>
              <a:rPr b="0" i="0" lang="pt-BR" sz="3800" u="none" cap="none" strike="noStrike">
                <a:solidFill>
                  <a:srgbClr val="FF0000"/>
                </a:solidFill>
                <a:latin typeface="Arial"/>
                <a:ea typeface="Arial"/>
                <a:cs typeface="Arial"/>
                <a:sym typeface="Arial"/>
              </a:rPr>
              <a:t>; ii) os respectivos procedimentos metodológicos da avaliação desenvolvida e seus instrumentos; iii) o alcance dos objetivos do projeto; iv) o efeito da  participação da equipe de trabalho no problema social sobre o qual o projeto se desenvolveu;</a:t>
            </a:r>
            <a:endParaRPr b="0" i="0" sz="3800" u="none" cap="none" strike="noStrike">
              <a:solidFill>
                <a:srgbClr val="FF0000"/>
              </a:solidFill>
              <a:latin typeface="Arial"/>
              <a:ea typeface="Arial"/>
              <a:cs typeface="Arial"/>
              <a:sym typeface="Arial"/>
            </a:endParaRPr>
          </a:p>
          <a:p>
            <a:pPr indent="0" lvl="0" marL="659130" marR="0" rtl="0" algn="just">
              <a:lnSpc>
                <a:spcPct val="100000"/>
              </a:lnSpc>
              <a:spcBef>
                <a:spcPts val="0"/>
              </a:spcBef>
              <a:spcAft>
                <a:spcPts val="0"/>
              </a:spcAft>
              <a:buClr>
                <a:srgbClr val="000000"/>
              </a:buClr>
              <a:buSzPts val="1100"/>
              <a:buFont typeface="Arial"/>
              <a:buNone/>
            </a:pPr>
            <a:r>
              <a:rPr b="0" i="0" lang="pt-BR" sz="3800" u="none" cap="none" strike="noStrike">
                <a:solidFill>
                  <a:srgbClr val="FF0000"/>
                </a:solidFill>
                <a:latin typeface="Arial"/>
                <a:ea typeface="Arial"/>
                <a:cs typeface="Arial"/>
                <a:sym typeface="Arial"/>
              </a:rPr>
              <a:t>A conclusão deve comentar sobre possíveis lições aprendidas com o projeto, bem como apontar possíveis melhorias ou ajustes para a continuidade dessa ação ou proposição de novas ações.</a:t>
            </a:r>
            <a:endParaRPr b="0" i="0" sz="3800" u="none" cap="none" strike="noStrike">
              <a:solidFill>
                <a:srgbClr val="FF0000"/>
              </a:solidFill>
              <a:latin typeface="Arial"/>
              <a:ea typeface="Arial"/>
              <a:cs typeface="Arial"/>
              <a:sym typeface="Arial"/>
            </a:endParaRPr>
          </a:p>
        </p:txBody>
      </p:sp>
      <p:pic>
        <p:nvPicPr>
          <p:cNvPr id="98" name="Google Shape;98;p1"/>
          <p:cNvPicPr preferRelativeResize="0"/>
          <p:nvPr/>
        </p:nvPicPr>
        <p:blipFill rotWithShape="1">
          <a:blip r:embed="rId3">
            <a:alphaModFix/>
          </a:blip>
          <a:srcRect b="0" l="0" r="0" t="0"/>
          <a:stretch/>
        </p:blipFill>
        <p:spPr>
          <a:xfrm>
            <a:off x="17586300" y="23897832"/>
            <a:ext cx="13371376" cy="9394567"/>
          </a:xfrm>
          <a:prstGeom prst="rect">
            <a:avLst/>
          </a:prstGeom>
          <a:noFill/>
          <a:ln>
            <a:noFill/>
          </a:ln>
        </p:spPr>
      </p:pic>
      <p:sp>
        <p:nvSpPr>
          <p:cNvPr id="99" name="Google Shape;99;p1"/>
          <p:cNvSpPr txBox="1"/>
          <p:nvPr/>
        </p:nvSpPr>
        <p:spPr>
          <a:xfrm>
            <a:off x="17516888" y="33537426"/>
            <a:ext cx="135102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1" i="0" lang="pt-BR" sz="3200" u="none" cap="none" strike="noStrike">
                <a:solidFill>
                  <a:srgbClr val="202020"/>
                </a:solidFill>
                <a:latin typeface="Arial"/>
                <a:ea typeface="Arial"/>
                <a:cs typeface="Arial"/>
                <a:sym typeface="Arial"/>
              </a:rPr>
              <a:t>Fonte: </a:t>
            </a:r>
            <a:r>
              <a:rPr b="0" i="0" lang="pt-BR" sz="3200" u="none" cap="none" strike="noStrike">
                <a:solidFill>
                  <a:srgbClr val="202020"/>
                </a:solidFill>
                <a:latin typeface="Arial"/>
                <a:ea typeface="Arial"/>
                <a:cs typeface="Arial"/>
                <a:sym typeface="Arial"/>
              </a:rPr>
              <a:t>ABCDEFG (ano)</a:t>
            </a:r>
            <a:endParaRPr b="0" i="0" sz="3200" u="none" cap="none" strike="noStrike">
              <a:solidFill>
                <a:srgbClr val="202020"/>
              </a:solidFill>
              <a:latin typeface="Arial"/>
              <a:ea typeface="Arial"/>
              <a:cs typeface="Arial"/>
              <a:sym typeface="Arial"/>
            </a:endParaRPr>
          </a:p>
        </p:txBody>
      </p:sp>
      <p:sp>
        <p:nvSpPr>
          <p:cNvPr id="100" name="Google Shape;100;p1"/>
          <p:cNvSpPr txBox="1"/>
          <p:nvPr/>
        </p:nvSpPr>
        <p:spPr>
          <a:xfrm>
            <a:off x="17447480" y="36321084"/>
            <a:ext cx="13510200" cy="1847100"/>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0"/>
              </a:spcBef>
              <a:spcAft>
                <a:spcPts val="0"/>
              </a:spcAft>
              <a:buClr>
                <a:schemeClr val="dk1"/>
              </a:buClr>
              <a:buSzPts val="1100"/>
              <a:buFont typeface="Arial"/>
              <a:buNone/>
            </a:pPr>
            <a:r>
              <a:rPr b="0" i="0" lang="pt-BR" sz="3800" u="none" cap="none" strike="noStrike">
                <a:solidFill>
                  <a:srgbClr val="FF0000"/>
                </a:solidFill>
                <a:latin typeface="Arial"/>
                <a:ea typeface="Arial"/>
                <a:cs typeface="Arial"/>
                <a:sym typeface="Arial"/>
              </a:rPr>
              <a:t>As referências bibliográficas deverão ser apresentadas em ordem alfabética, alinhamento justificado, conforme a norma NBR-6023 (ABNT).</a:t>
            </a:r>
            <a:endParaRPr b="0" i="0" sz="3800" u="none" cap="none" strike="noStrike">
              <a:solidFill>
                <a:srgbClr val="FF0000"/>
              </a:solidFill>
              <a:latin typeface="Arial"/>
              <a:ea typeface="Arial"/>
              <a:cs typeface="Arial"/>
              <a:sym typeface="Arial"/>
            </a:endParaRPr>
          </a:p>
        </p:txBody>
      </p:sp>
      <p:sp>
        <p:nvSpPr>
          <p:cNvPr id="101" name="Google Shape;101;p1"/>
          <p:cNvSpPr txBox="1"/>
          <p:nvPr/>
        </p:nvSpPr>
        <p:spPr>
          <a:xfrm>
            <a:off x="1244280" y="39154224"/>
            <a:ext cx="29852100" cy="1939500"/>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0"/>
              </a:spcBef>
              <a:spcAft>
                <a:spcPts val="0"/>
              </a:spcAft>
              <a:buClr>
                <a:srgbClr val="000000"/>
              </a:buClr>
              <a:buSzPts val="4000"/>
              <a:buFont typeface="Arial"/>
              <a:buNone/>
            </a:pPr>
            <a:r>
              <a:t/>
            </a:r>
            <a:endParaRPr b="1" i="0" sz="4000" u="none" cap="none" strike="noStrike">
              <a:solidFill>
                <a:schemeClr val="dk1"/>
              </a:solidFill>
              <a:latin typeface="Arial"/>
              <a:ea typeface="Arial"/>
              <a:cs typeface="Arial"/>
              <a:sym typeface="Arial"/>
            </a:endParaRPr>
          </a:p>
          <a:p>
            <a:pPr indent="0" lvl="0" marL="659130" marR="0" rtl="0" algn="just">
              <a:lnSpc>
                <a:spcPct val="100000"/>
              </a:lnSpc>
              <a:spcBef>
                <a:spcPts val="0"/>
              </a:spcBef>
              <a:spcAft>
                <a:spcPts val="0"/>
              </a:spcAft>
              <a:buClr>
                <a:srgbClr val="000000"/>
              </a:buClr>
              <a:buSzPts val="4000"/>
              <a:buFont typeface="Arial"/>
              <a:buNone/>
            </a:pPr>
            <a:r>
              <a:rPr b="1" i="0" lang="pt-BR" sz="4000" u="none" cap="none" strike="noStrike">
                <a:solidFill>
                  <a:schemeClr val="dk1"/>
                </a:solidFill>
                <a:latin typeface="Arial"/>
                <a:ea typeface="Arial"/>
                <a:cs typeface="Arial"/>
                <a:sym typeface="Arial"/>
              </a:rPr>
              <a:t>Apoio: </a:t>
            </a:r>
            <a:r>
              <a:rPr b="0" i="0" lang="pt-BR" sz="4000" u="none" cap="none" strike="noStrike">
                <a:solidFill>
                  <a:schemeClr val="dk1"/>
                </a:solidFill>
                <a:latin typeface="Arial"/>
                <a:ea typeface="Arial"/>
                <a:cs typeface="Arial"/>
                <a:sym typeface="Arial"/>
              </a:rPr>
              <a:t>PROEX/UFR </a:t>
            </a:r>
            <a:r>
              <a:rPr b="0" i="0" lang="pt-BR" sz="4000" u="none" cap="none" strike="noStrike">
                <a:solidFill>
                  <a:srgbClr val="FF0000"/>
                </a:solidFill>
                <a:latin typeface="Arial"/>
                <a:ea typeface="Arial"/>
                <a:cs typeface="Arial"/>
                <a:sym typeface="Arial"/>
              </a:rPr>
              <a:t>(quando houver bolsistas no projeto, de acordo com o edital)</a:t>
            </a:r>
            <a:r>
              <a:rPr b="0" i="0" lang="pt-BR" sz="4000" u="none" cap="none" strike="noStrike">
                <a:solidFill>
                  <a:schemeClr val="dk1"/>
                </a:solidFill>
                <a:latin typeface="Arial"/>
                <a:ea typeface="Arial"/>
                <a:cs typeface="Arial"/>
                <a:sym typeface="Arial"/>
              </a:rPr>
              <a:t>.</a:t>
            </a:r>
            <a:endParaRPr b="0" i="0" sz="4000" u="none" cap="none" strike="noStrike">
              <a:solidFill>
                <a:schemeClr val="dk1"/>
              </a:solidFill>
              <a:latin typeface="Arial"/>
              <a:ea typeface="Arial"/>
              <a:cs typeface="Arial"/>
              <a:sym typeface="Arial"/>
            </a:endParaRPr>
          </a:p>
          <a:p>
            <a:pPr indent="0" lvl="0" marL="659130" marR="0" rtl="0" algn="just">
              <a:lnSpc>
                <a:spcPct val="100000"/>
              </a:lnSpc>
              <a:spcBef>
                <a:spcPts val="0"/>
              </a:spcBef>
              <a:spcAft>
                <a:spcPts val="0"/>
              </a:spcAft>
              <a:buClr>
                <a:srgbClr val="000000"/>
              </a:buClr>
              <a:buSzPts val="4000"/>
              <a:buFont typeface="Arial"/>
              <a:buNone/>
            </a:pPr>
            <a:r>
              <a:rPr b="0" i="0" lang="pt-BR" sz="4000" u="none" cap="none" strike="noStrike">
                <a:solidFill>
                  <a:schemeClr val="dk1"/>
                </a:solidFill>
                <a:latin typeface="Arial"/>
                <a:ea typeface="Arial"/>
                <a:cs typeface="Arial"/>
                <a:sym typeface="Arial"/>
              </a:rPr>
              <a:t>Incluem-se também os demais agradecimentos.</a:t>
            </a:r>
            <a:endParaRPr b="0" i="0" sz="4000" u="none" cap="none" strike="noStrike">
              <a:solidFill>
                <a:schemeClr val="dk1"/>
              </a:solidFill>
              <a:latin typeface="Arial"/>
              <a:ea typeface="Arial"/>
              <a:cs typeface="Arial"/>
              <a:sym typeface="Arial"/>
            </a:endParaRPr>
          </a:p>
        </p:txBody>
      </p:sp>
      <p:pic>
        <p:nvPicPr>
          <p:cNvPr id="102" name="Google Shape;102;p1"/>
          <p:cNvPicPr preferRelativeResize="0"/>
          <p:nvPr/>
        </p:nvPicPr>
        <p:blipFill rotWithShape="1">
          <a:blip r:embed="rId4">
            <a:alphaModFix/>
          </a:blip>
          <a:srcRect b="0" l="0" r="0" t="0"/>
          <a:stretch/>
        </p:blipFill>
        <p:spPr>
          <a:xfrm>
            <a:off x="25191349" y="1310641"/>
            <a:ext cx="5542215" cy="2993678"/>
          </a:xfrm>
          <a:prstGeom prst="rect">
            <a:avLst/>
          </a:prstGeom>
          <a:noFill/>
          <a:ln>
            <a:noFill/>
          </a:ln>
        </p:spPr>
      </p:pic>
      <p:sp>
        <p:nvSpPr>
          <p:cNvPr id="103" name="Google Shape;103;p1"/>
          <p:cNvSpPr txBox="1"/>
          <p:nvPr/>
        </p:nvSpPr>
        <p:spPr>
          <a:xfrm>
            <a:off x="17586304" y="23271071"/>
            <a:ext cx="135102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0" i="0" lang="pt-BR" sz="3200" u="none" cap="none" strike="noStrike">
                <a:solidFill>
                  <a:srgbClr val="202020"/>
                </a:solidFill>
                <a:latin typeface="Arial"/>
                <a:ea typeface="Arial"/>
                <a:cs typeface="Arial"/>
                <a:sym typeface="Arial"/>
              </a:rPr>
              <a:t>Legenda da Figura</a:t>
            </a:r>
            <a:endParaRPr b="0" i="0" sz="3200" u="none" cap="none" strike="noStrike">
              <a:solidFill>
                <a:srgbClr val="202020"/>
              </a:solidFill>
              <a:latin typeface="Arial"/>
              <a:ea typeface="Arial"/>
              <a:cs typeface="Arial"/>
              <a:sym typeface="Arial"/>
            </a:endParaRPr>
          </a:p>
        </p:txBody>
      </p:sp>
      <p:cxnSp>
        <p:nvCxnSpPr>
          <p:cNvPr id="104" name="Google Shape;104;p1"/>
          <p:cNvCxnSpPr/>
          <p:nvPr/>
        </p:nvCxnSpPr>
        <p:spPr>
          <a:xfrm>
            <a:off x="1396565" y="12961375"/>
            <a:ext cx="29489400" cy="0"/>
          </a:xfrm>
          <a:prstGeom prst="straightConnector1">
            <a:avLst/>
          </a:prstGeom>
          <a:noFill/>
          <a:ln cap="flat" cmpd="sng" w="76200">
            <a:solidFill>
              <a:schemeClr val="accent1"/>
            </a:solidFill>
            <a:prstDash val="solid"/>
            <a:miter lim="800000"/>
            <a:headEnd len="sm" w="sm" type="none"/>
            <a:tailEnd len="sm" w="sm" type="none"/>
          </a:ln>
        </p:spPr>
      </p:cxnSp>
      <p:pic>
        <p:nvPicPr>
          <p:cNvPr id="105" name="Google Shape;105;p1"/>
          <p:cNvPicPr preferRelativeResize="0"/>
          <p:nvPr/>
        </p:nvPicPr>
        <p:blipFill>
          <a:blip r:embed="rId5">
            <a:alphaModFix/>
          </a:blip>
          <a:stretch>
            <a:fillRect/>
          </a:stretch>
        </p:blipFill>
        <p:spPr>
          <a:xfrm>
            <a:off x="1454950" y="361900"/>
            <a:ext cx="4494725" cy="44947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2024-09-09T13:13:59Z</dcterms:created>
</cp:coreProperties>
</file>