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1" r:id="rId6"/>
    <p:sldId id="268" r:id="rId7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66"/>
    <a:srgbClr val="0000FF"/>
    <a:srgbClr val="0000CC"/>
    <a:srgbClr val="000099"/>
    <a:srgbClr val="0033CC"/>
    <a:srgbClr val="33CC33"/>
    <a:srgbClr val="00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841760" y="2382120"/>
            <a:ext cx="8506080" cy="5987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300" b="0" strike="noStrike" spc="-1" dirty="0">
                <a:latin typeface="Arial Black"/>
                <a:ea typeface="DejaVu Sans"/>
              </a:rPr>
              <a:t>TÍTULO</a:t>
            </a:r>
            <a:endParaRPr lang="pt-BR" sz="3300" b="0" strike="noStrike" spc="-1" dirty="0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464400" y="3998160"/>
            <a:ext cx="11223360" cy="91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000" b="0" strike="noStrike" spc="-1" dirty="0">
                <a:latin typeface="Arial Black"/>
                <a:ea typeface="DejaVu Sans"/>
              </a:rPr>
              <a:t>AUTOR 1</a:t>
            </a:r>
            <a:endParaRPr lang="pt-BR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700" b="1" strike="noStrike" spc="-1" dirty="0">
                <a:latin typeface="Arial"/>
                <a:ea typeface="DejaVu Sans"/>
              </a:rPr>
              <a:t>Instituição </a:t>
            </a:r>
            <a:r>
              <a:rPr lang="pt-BR" sz="1700" b="1" spc="-1" dirty="0">
                <a:latin typeface="Arial"/>
                <a:ea typeface="DejaVu Sans"/>
              </a:rPr>
              <a:t>que é afiliado </a:t>
            </a:r>
            <a:r>
              <a:rPr lang="pt-BR" sz="1700" b="1" strike="noStrike" spc="-1" dirty="0">
                <a:latin typeface="Arial"/>
                <a:ea typeface="DejaVu Sans"/>
              </a:rPr>
              <a:t>– </a:t>
            </a:r>
            <a:r>
              <a:rPr lang="pt-BR" sz="1700" b="1" strike="noStrike" spc="-1" dirty="0" err="1">
                <a:latin typeface="Arial"/>
                <a:ea typeface="DejaVu Sans"/>
              </a:rPr>
              <a:t>email</a:t>
            </a:r>
            <a:endParaRPr lang="pt-BR" sz="1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7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104430" y="1448036"/>
            <a:ext cx="2247840" cy="475600"/>
          </a:xfrm>
          <a:prstGeom prst="rect">
            <a:avLst/>
          </a:prstGeom>
          <a:solidFill>
            <a:srgbClr val="000066"/>
          </a:solidFill>
          <a:ln w="28440">
            <a:solidFill>
              <a:schemeClr val="tx1"/>
            </a:solidFill>
            <a:round/>
          </a:ln>
          <a:effectLst>
            <a:softEdge rad="254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500" b="0" strike="noStrike" spc="-1" dirty="0">
                <a:solidFill>
                  <a:srgbClr val="00CC00"/>
                </a:solidFill>
                <a:latin typeface="Arial Black"/>
                <a:ea typeface="DejaVu Sans"/>
              </a:rPr>
              <a:t>Introdução</a:t>
            </a:r>
            <a:endParaRPr lang="pt-BR" sz="2500" b="0" strike="noStrike" spc="-1" dirty="0">
              <a:solidFill>
                <a:srgbClr val="00CC00"/>
              </a:solid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178320" y="1923636"/>
            <a:ext cx="11561098" cy="4909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600" b="0" strike="noStrike" spc="-1" dirty="0" err="1">
                <a:latin typeface="Arial Black"/>
                <a:ea typeface="Bell MT"/>
              </a:rPr>
              <a:t>xxx</a:t>
            </a:r>
            <a:r>
              <a:rPr lang="pt-BR" sz="2600" b="0" strike="noStrike" spc="-1" dirty="0">
                <a:latin typeface="Arial Black"/>
                <a:ea typeface="Bell MT"/>
              </a:rPr>
              <a:t>.</a:t>
            </a:r>
            <a:endParaRPr lang="pt-BR" sz="2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2"/>
          <p:cNvSpPr/>
          <p:nvPr/>
        </p:nvSpPr>
        <p:spPr>
          <a:xfrm>
            <a:off x="95191" y="1871454"/>
            <a:ext cx="11690409" cy="4909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2600" b="1" strike="noStrike" spc="-1" dirty="0" err="1">
                <a:latin typeface="Arial Black"/>
                <a:ea typeface="Bell MT"/>
              </a:rPr>
              <a:t>xxxx</a:t>
            </a:r>
            <a:r>
              <a:rPr lang="pt-BR" sz="2600" b="1" strike="noStrike" spc="-1" dirty="0">
                <a:latin typeface="Arial Black"/>
                <a:ea typeface="Bell MT"/>
              </a:rPr>
              <a:t>.</a:t>
            </a:r>
            <a:endParaRPr lang="pt-BR" sz="2600" b="0" strike="noStrike" spc="-1" dirty="0">
              <a:latin typeface="Arial"/>
            </a:endParaRP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76031F5F-09CA-4BA9-A761-F861A9BF28EF}"/>
              </a:ext>
            </a:extLst>
          </p:cNvPr>
          <p:cNvSpPr/>
          <p:nvPr/>
        </p:nvSpPr>
        <p:spPr>
          <a:xfrm>
            <a:off x="95191" y="1436909"/>
            <a:ext cx="3793317" cy="475600"/>
          </a:xfrm>
          <a:prstGeom prst="rect">
            <a:avLst/>
          </a:prstGeom>
          <a:solidFill>
            <a:srgbClr val="000066"/>
          </a:solidFill>
          <a:ln w="28440">
            <a:solidFill>
              <a:schemeClr val="tx1"/>
            </a:solidFill>
            <a:round/>
          </a:ln>
          <a:effectLst>
            <a:softEdge rad="254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500" spc="-1" dirty="0">
                <a:solidFill>
                  <a:srgbClr val="00CC00"/>
                </a:solidFill>
                <a:latin typeface="Arial Black"/>
                <a:ea typeface="DejaVu Sans"/>
              </a:rPr>
              <a:t>Materiais e métodos</a:t>
            </a:r>
            <a:endParaRPr lang="pt-BR" sz="2500" b="0" strike="noStrike" spc="-1" dirty="0">
              <a:solidFill>
                <a:srgbClr val="00CC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2"/>
          <p:cNvSpPr/>
          <p:nvPr/>
        </p:nvSpPr>
        <p:spPr>
          <a:xfrm>
            <a:off x="213850" y="1921746"/>
            <a:ext cx="11598046" cy="12912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600" b="0" strike="noStrike" spc="-1" dirty="0" err="1">
                <a:latin typeface="Arial Black"/>
                <a:ea typeface="DejaVu Sans"/>
              </a:rPr>
              <a:t>xxxx</a:t>
            </a:r>
            <a:endParaRPr lang="pt-BR" sz="2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600" b="0" strike="noStrike" spc="-1" dirty="0">
              <a:latin typeface="Arial"/>
            </a:endParaRP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8EEE4826-9C4E-4BCD-A56F-1DDEAC30A1DA}"/>
              </a:ext>
            </a:extLst>
          </p:cNvPr>
          <p:cNvSpPr/>
          <p:nvPr/>
        </p:nvSpPr>
        <p:spPr>
          <a:xfrm>
            <a:off x="113664" y="1446146"/>
            <a:ext cx="2583353" cy="475600"/>
          </a:xfrm>
          <a:prstGeom prst="rect">
            <a:avLst/>
          </a:prstGeom>
          <a:solidFill>
            <a:srgbClr val="000066"/>
          </a:solidFill>
          <a:ln w="28440">
            <a:solidFill>
              <a:schemeClr val="tx1"/>
            </a:solidFill>
            <a:round/>
          </a:ln>
          <a:effectLst>
            <a:softEdge rad="254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500" spc="-1" dirty="0">
                <a:solidFill>
                  <a:srgbClr val="00CC00"/>
                </a:solidFill>
                <a:latin typeface="Arial Black"/>
                <a:ea typeface="DejaVu Sans"/>
              </a:rPr>
              <a:t>Resultados</a:t>
            </a:r>
            <a:endParaRPr lang="pt-BR" sz="2500" b="0" strike="noStrike" spc="-1" dirty="0">
              <a:solidFill>
                <a:srgbClr val="00CC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2"/>
          <p:cNvSpPr/>
          <p:nvPr/>
        </p:nvSpPr>
        <p:spPr>
          <a:xfrm>
            <a:off x="178322" y="1856335"/>
            <a:ext cx="11644224" cy="4909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2600" b="1" strike="noStrike" spc="-1" dirty="0" err="1">
                <a:latin typeface="Arial Black"/>
                <a:ea typeface="DejaVu Sans"/>
              </a:rPr>
              <a:t>xxxxxx</a:t>
            </a:r>
            <a:endParaRPr lang="pt-BR" sz="2600" b="0" strike="noStrike" spc="-1" dirty="0">
              <a:latin typeface="Arial"/>
            </a:endParaRP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DA427D98-2550-498B-8071-5112AA324B68}"/>
              </a:ext>
            </a:extLst>
          </p:cNvPr>
          <p:cNvSpPr/>
          <p:nvPr/>
        </p:nvSpPr>
        <p:spPr>
          <a:xfrm>
            <a:off x="95194" y="1457680"/>
            <a:ext cx="3340734" cy="398655"/>
          </a:xfrm>
          <a:prstGeom prst="rect">
            <a:avLst/>
          </a:prstGeom>
          <a:solidFill>
            <a:srgbClr val="000066"/>
          </a:solidFill>
          <a:ln w="28440">
            <a:solidFill>
              <a:schemeClr val="tx1"/>
            </a:solidFill>
            <a:round/>
          </a:ln>
          <a:effectLst>
            <a:softEdge rad="254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000" spc="-1" dirty="0">
                <a:solidFill>
                  <a:srgbClr val="00CC00"/>
                </a:solidFill>
                <a:latin typeface="Arial Black"/>
                <a:ea typeface="DejaVu Sans"/>
              </a:rPr>
              <a:t>Considerações Finais</a:t>
            </a:r>
            <a:endParaRPr lang="pt-BR" sz="2000" b="0" strike="noStrike" spc="-1" dirty="0">
              <a:solidFill>
                <a:srgbClr val="00CC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22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Symbol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Ricardo Michael Pinheiro Silveira</dc:creator>
  <dc:description/>
  <cp:lastModifiedBy>Jeater Waldemar Maciel Correa Santos</cp:lastModifiedBy>
  <cp:revision>37</cp:revision>
  <dcterms:created xsi:type="dcterms:W3CDTF">2023-11-30T04:14:27Z</dcterms:created>
  <dcterms:modified xsi:type="dcterms:W3CDTF">2024-06-20T12:22:34Z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